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59" r:id="rId4"/>
    <p:sldMasterId id="2147483860" r:id="rId5"/>
    <p:sldMasterId id="2147483793" r:id="rId6"/>
    <p:sldMasterId id="2147483954" r:id="rId7"/>
  </p:sldMasterIdLst>
  <p:notesMasterIdLst>
    <p:notesMasterId r:id="rId32"/>
  </p:notesMasterIdLst>
  <p:sldIdLst>
    <p:sldId id="307" r:id="rId8"/>
    <p:sldId id="323" r:id="rId9"/>
    <p:sldId id="324" r:id="rId10"/>
    <p:sldId id="308" r:id="rId11"/>
    <p:sldId id="270" r:id="rId12"/>
    <p:sldId id="309" r:id="rId13"/>
    <p:sldId id="316" r:id="rId14"/>
    <p:sldId id="325" r:id="rId15"/>
    <p:sldId id="326" r:id="rId16"/>
    <p:sldId id="273" r:id="rId17"/>
    <p:sldId id="327" r:id="rId18"/>
    <p:sldId id="1644" r:id="rId19"/>
    <p:sldId id="1638" r:id="rId20"/>
    <p:sldId id="276" r:id="rId21"/>
    <p:sldId id="314" r:id="rId22"/>
    <p:sldId id="278" r:id="rId23"/>
    <p:sldId id="279" r:id="rId24"/>
    <p:sldId id="315" r:id="rId25"/>
    <p:sldId id="1642" r:id="rId26"/>
    <p:sldId id="1643" r:id="rId27"/>
    <p:sldId id="1641" r:id="rId28"/>
    <p:sldId id="318" r:id="rId29"/>
    <p:sldId id="1639" r:id="rId30"/>
    <p:sldId id="291" r:id="rId31"/>
  </p:sldIdLst>
  <p:sldSz cx="12192000" cy="6858000"/>
  <p:notesSz cx="7010400" cy="9296400"/>
  <p:embeddedFontLst>
    <p:embeddedFont>
      <p:font typeface="Calibri" panose="020F0502020204030204" pitchFamily="34" charset="0"/>
      <p:regular r:id="rId33"/>
      <p:bold r:id="rId34"/>
      <p:italic r:id="rId35"/>
      <p:boldItalic r:id="rId36"/>
    </p:embeddedFont>
    <p:embeddedFont>
      <p:font typeface="Georgia" panose="02040502050405020303" pitchFamily="18"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EDCA11-1AAD-B37C-7EA4-DFAEF6813802}" name="Tricia Banks" initials="TB" userId="S::Tricia.Banks@cognia.org::9eb09498-bc4f-47e0-a009-bcb38100a0f2" providerId="AD"/>
  <p188:author id="{DE365F66-841A-D628-BAE7-382212F4986A}" name="Lisa Pringle" initials="LP" userId="S::Lisa.Pringle@cognia.org::bd0659c8-9333-435f-86e8-e512c452e6e8" providerId="AD"/>
  <p188:author id="{CB79B7BE-18C1-623E-AD2C-C16A239BF06A}" name="Auburn Keaveney" initials="AK" userId="S::auburn.keaveney@cognia.org::02dbf505-e601-45db-9d65-c8f1422da10a" providerId="AD"/>
  <p188:author id="{480764E8-0EAE-1A4A-6920-D86DCBCC527D}" name="Tricia Banks" initials="TB" userId="S::tricia.banks@cognia.org::9eb09498-bc4f-47e0-a009-bcb38100a0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uburn Keaveney" initials="" lastIdx="3" clrIdx="0"/>
  <p:cmAuthor id="1" name="Tricia Banks" initials="" lastIdx="1" clrIdx="1"/>
  <p:cmAuthor id="2" name="Kim Weber" initials="" lastIdx="8" clrIdx="2"/>
  <p:cmAuthor id="3" name="Renee Graham" initial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1A3779-BCFE-46CD-B42D-7BA9721A7BB2}">
  <a:tblStyle styleId="{0F1A3779-BCFE-46CD-B42D-7BA9721A7B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E477A57-1B98-4A55-B21B-34FD7581569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784" autoAdjust="0"/>
  </p:normalViewPr>
  <p:slideViewPr>
    <p:cSldViewPr snapToGrid="0">
      <p:cViewPr varScale="1">
        <p:scale>
          <a:sx n="40" d="100"/>
          <a:sy n="40" d="100"/>
        </p:scale>
        <p:origin x="1660"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7.fntdata"/><Relationship Id="rId21" Type="http://schemas.openxmlformats.org/officeDocument/2006/relationships/slide" Target="slides/slide14.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50" tIns="46550" rIns="93150"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50" tIns="46550" rIns="93150"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0" tIns="46550" rIns="93150"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US" dirty="0"/>
          </a:p>
        </p:txBody>
      </p:sp>
      <p:sp>
        <p:nvSpPr>
          <p:cNvPr id="4" name="Slide Number Placeholder 3"/>
          <p:cNvSpPr>
            <a:spLocks noGrp="1"/>
          </p:cNvSpPr>
          <p:nvPr>
            <p:ph type="sldNum" sz="quarter" idx="5"/>
          </p:nvPr>
        </p:nvSpPr>
        <p:spPr/>
        <p:txBody>
          <a:bodyPr/>
          <a:lstStyle/>
          <a:p>
            <a:fld id="{7F8D7A2A-129C-CE4A-B580-E60E29CFD21F}" type="slidenum">
              <a:rPr lang="en-US" smtClean="0"/>
              <a:t>1</a:t>
            </a:fld>
            <a:endParaRPr lang="en-US"/>
          </a:p>
        </p:txBody>
      </p:sp>
    </p:spTree>
    <p:extLst>
      <p:ext uri="{BB962C8B-B14F-4D97-AF65-F5344CB8AC3E}">
        <p14:creationId xmlns:p14="http://schemas.microsoft.com/office/powerpoint/2010/main" val="106715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11479a9820c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11479a9820c_0_6: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r>
              <a:rPr lang="en-US"/>
              <a:t>Say: One of the unique features is the ability for you, the school or district, to create content using the Spark, Reflect, Tinker, Grow format to deliver professional learning to your staff based on initiatives relevant to your continuous improvement work.  </a:t>
            </a:r>
            <a:endParaRPr/>
          </a:p>
        </p:txBody>
      </p:sp>
      <p:sp>
        <p:nvSpPr>
          <p:cNvPr id="1627" name="Google Shape;1627;g11479a9820c_0_6:notes"/>
          <p:cNvSpPr txBox="1">
            <a:spLocks noGrp="1"/>
          </p:cNvSpPr>
          <p:nvPr>
            <p:ph type="sldNum" idx="12"/>
          </p:nvPr>
        </p:nvSpPr>
        <p:spPr>
          <a:xfrm>
            <a:off x="3970938" y="8829967"/>
            <a:ext cx="3037800" cy="4662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Facilitator notes</a:t>
            </a:r>
            <a:r>
              <a:rPr lang="en-US" dirty="0">
                <a:cs typeface="Calibri"/>
              </a:rPr>
              <a:t>:</a:t>
            </a:r>
          </a:p>
          <a:p>
            <a:endParaRPr lang="en-US" dirty="0">
              <a:cs typeface="Calibri"/>
            </a:endParaRPr>
          </a:p>
          <a:p>
            <a:r>
              <a:rPr lang="en-US" dirty="0">
                <a:cs typeface="Calibri"/>
              </a:rPr>
              <a:t>Highlight low-stakes, high-yield outcome for educators to acclimate to the design of Learning Labs.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F8D7A2A-129C-CE4A-B580-E60E29CFD21F}" type="slidenum">
              <a:rPr lang="en-US" smtClean="0"/>
              <a:t>11</a:t>
            </a:fld>
            <a:endParaRPr lang="en-US"/>
          </a:p>
        </p:txBody>
      </p:sp>
    </p:spTree>
    <p:extLst>
      <p:ext uri="{BB962C8B-B14F-4D97-AF65-F5344CB8AC3E}">
        <p14:creationId xmlns:p14="http://schemas.microsoft.com/office/powerpoint/2010/main" val="2366047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Facilitator notes</a:t>
            </a:r>
            <a:r>
              <a:rPr lang="en-US" dirty="0">
                <a:cs typeface="Calibri"/>
              </a:rPr>
              <a:t>:</a:t>
            </a:r>
          </a:p>
          <a:p>
            <a:endParaRPr lang="en-US" dirty="0">
              <a:cs typeface="Calibri"/>
            </a:endParaRPr>
          </a:p>
          <a:p>
            <a:r>
              <a:rPr lang="en-US" dirty="0">
                <a:cs typeface="Calibri"/>
              </a:rPr>
              <a:t>Highlight low-stakes, high-yield outcome for educators to acclimate to the design of Learning Labs.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F8D7A2A-129C-CE4A-B580-E60E29CFD21F}" type="slidenum">
              <a:rPr lang="en-US" smtClean="0"/>
              <a:t>12</a:t>
            </a:fld>
            <a:endParaRPr lang="en-US"/>
          </a:p>
        </p:txBody>
      </p:sp>
    </p:spTree>
    <p:extLst>
      <p:ext uri="{BB962C8B-B14F-4D97-AF65-F5344CB8AC3E}">
        <p14:creationId xmlns:p14="http://schemas.microsoft.com/office/powerpoint/2010/main" val="911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E6A496-C64B-3A42-B1FE-5C4F373167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76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2" name="Google Shape;1652;p96: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indent="0"/>
            <a:r>
              <a:rPr lang="en-US" b="1" dirty="0"/>
              <a:t>10 – 15 minutes </a:t>
            </a:r>
          </a:p>
          <a:p>
            <a:pPr marL="0" indent="0"/>
            <a:endParaRPr lang="en-US" b="1" dirty="0"/>
          </a:p>
          <a:p>
            <a:pPr marL="0" indent="0"/>
            <a:r>
              <a:rPr lang="en-US" dirty="0"/>
              <a:t>SAY: </a:t>
            </a:r>
            <a:endParaRPr dirty="0"/>
          </a:p>
          <a:p>
            <a:pPr marL="0" lvl="0" indent="0" algn="l" rtl="0">
              <a:lnSpc>
                <a:spcPct val="100000"/>
              </a:lnSpc>
              <a:spcBef>
                <a:spcPts val="0"/>
              </a:spcBef>
              <a:spcAft>
                <a:spcPts val="0"/>
              </a:spcAft>
              <a:buSzPts val="1400"/>
              <a:buNone/>
            </a:pPr>
            <a:r>
              <a:rPr lang="en-US" dirty="0"/>
              <a:t>Head to </a:t>
            </a:r>
            <a:r>
              <a:rPr lang="en-US" dirty="0" err="1"/>
              <a:t>Cognia</a:t>
            </a:r>
            <a:r>
              <a:rPr lang="en-US" dirty="0"/>
              <a:t> Home and then to Learning Community.</a:t>
            </a:r>
            <a:endParaRPr dirty="0"/>
          </a:p>
        </p:txBody>
      </p:sp>
      <p:sp>
        <p:nvSpPr>
          <p:cNvPr id="1653" name="Google Shape;1653;p96: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2" name="Google Shape;1652;p96: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653" name="Google Shape;1653;p96: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2664498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p9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6" name="Google Shape;1666;p99: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67" name="Google Shape;1667;p99: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p9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3" name="Google Shape;1673;p98: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674" name="Google Shape;1674;p98: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p9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6" name="Google Shape;1666;p99: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67" name="Google Shape;1667;p99: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0403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619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2373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Tutorial videos for all functions and features are available in the AL Partnership webpage.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0143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also be receiving this in follow-up email after today's webinar.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4017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FE6A496-C64B-3A42-B1FE-5C4F37316775}" type="slidenum">
              <a:rPr lang="en-US" smtClean="0"/>
              <a:t>22</a:t>
            </a:fld>
            <a:endParaRPr lang="en-US"/>
          </a:p>
        </p:txBody>
      </p:sp>
    </p:spTree>
    <p:extLst>
      <p:ext uri="{BB962C8B-B14F-4D97-AF65-F5344CB8AC3E}">
        <p14:creationId xmlns:p14="http://schemas.microsoft.com/office/powerpoint/2010/main" val="2464576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E6A496-C64B-3A42-B1FE-5C4F373167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763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1" name="Google Shape;1791;p19: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792" name="Google Shape;1792;p19: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32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118a8f6c062_0_2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7" name="Google Shape;1587;g118a8f6c062_0_251: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indent="0">
              <a:defRPr/>
            </a:pPr>
            <a:r>
              <a:rPr lang="en-US" dirty="0"/>
              <a:t>Paste in chat:  https://alsde.onlinehelp.cognia.org/</a:t>
            </a:r>
          </a:p>
          <a:p>
            <a:pPr marL="0" indent="0">
              <a:defRPr/>
            </a:pPr>
            <a:endParaRPr lang="en-US" dirty="0"/>
          </a:p>
          <a:p>
            <a:pPr marL="0" indent="0">
              <a:defRPr/>
            </a:pPr>
            <a:endParaRPr lang="en-US" dirty="0"/>
          </a:p>
          <a:p>
            <a:pPr marL="0" indent="0">
              <a:defRPr/>
            </a:pPr>
            <a:endParaRPr lang="en-US" dirty="0"/>
          </a:p>
          <a:p>
            <a:pPr marL="0" indent="0">
              <a:defRPr/>
            </a:pPr>
            <a:endParaRPr lang="en-US" dirty="0"/>
          </a:p>
          <a:p>
            <a:pPr marL="0" lvl="0" indent="0" algn="l" rtl="0">
              <a:lnSpc>
                <a:spcPct val="100000"/>
              </a:lnSpc>
              <a:spcBef>
                <a:spcPts val="0"/>
              </a:spcBef>
              <a:spcAft>
                <a:spcPts val="0"/>
              </a:spcAft>
              <a:buSzPts val="1400"/>
              <a:buNone/>
            </a:pPr>
            <a:endParaRPr lang="en-US" dirty="0"/>
          </a:p>
          <a:p>
            <a:pPr marL="0" indent="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p7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7" name="Google Shape;1597;p75: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1598" name="Google Shape;1598;p75: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7"/>
        <p:cNvGrpSpPr/>
        <p:nvPr/>
      </p:nvGrpSpPr>
      <p:grpSpPr>
        <a:xfrm>
          <a:off x="0" y="0"/>
          <a:ext cx="0" cy="0"/>
          <a:chOff x="0" y="0"/>
          <a:chExt cx="0" cy="0"/>
        </a:xfrm>
      </p:grpSpPr>
      <p:sp>
        <p:nvSpPr>
          <p:cNvPr id="4548" name="Google Shape;4548;g10bb4932e14_0_83:notes"/>
          <p:cNvSpPr>
            <a:spLocks noGrp="1" noRot="1" noChangeAspect="1"/>
          </p:cNvSpPr>
          <p:nvPr>
            <p:ph type="sldImg" idx="2"/>
          </p:nvPr>
        </p:nvSpPr>
        <p:spPr>
          <a:xfrm>
            <a:off x="357188" y="674688"/>
            <a:ext cx="5994400" cy="3373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9" name="Google Shape;4549;g10bb4932e14_0_83:notes"/>
          <p:cNvSpPr txBox="1">
            <a:spLocks noGrp="1"/>
          </p:cNvSpPr>
          <p:nvPr>
            <p:ph type="body" idx="1"/>
          </p:nvPr>
        </p:nvSpPr>
        <p:spPr>
          <a:xfrm>
            <a:off x="685800" y="4400550"/>
            <a:ext cx="5486400" cy="3600600"/>
          </a:xfrm>
          <a:prstGeom prst="rect">
            <a:avLst/>
          </a:prstGeom>
          <a:noFill/>
          <a:ln>
            <a:noFill/>
          </a:ln>
        </p:spPr>
        <p:txBody>
          <a:bodyPr spcFirstLastPara="1" wrap="square" lIns="91300" tIns="45625" rIns="91300" bIns="45625" anchor="t" anchorCtr="0">
            <a:noAutofit/>
          </a:bodyPr>
          <a:lstStyle/>
          <a:p>
            <a:pPr marL="0" lvl="0" indent="0" algn="l" rtl="0">
              <a:lnSpc>
                <a:spcPct val="100000"/>
              </a:lnSpc>
              <a:spcBef>
                <a:spcPts val="0"/>
              </a:spcBef>
              <a:spcAft>
                <a:spcPts val="0"/>
              </a:spcAft>
              <a:buSzPts val="1400"/>
              <a:buNone/>
            </a:pPr>
            <a:endParaRPr dirty="0"/>
          </a:p>
        </p:txBody>
      </p:sp>
      <p:sp>
        <p:nvSpPr>
          <p:cNvPr id="4550" name="Google Shape;4550;g10bb4932e14_0_83:notes"/>
          <p:cNvSpPr txBox="1">
            <a:spLocks noGrp="1"/>
          </p:cNvSpPr>
          <p:nvPr>
            <p:ph type="sldNum" idx="12"/>
          </p:nvPr>
        </p:nvSpPr>
        <p:spPr>
          <a:xfrm>
            <a:off x="3884613" y="8685214"/>
            <a:ext cx="29718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8"/>
        <p:cNvGrpSpPr/>
        <p:nvPr/>
      </p:nvGrpSpPr>
      <p:grpSpPr>
        <a:xfrm>
          <a:off x="0" y="0"/>
          <a:ext cx="0" cy="0"/>
          <a:chOff x="0" y="0"/>
          <a:chExt cx="0" cy="0"/>
        </a:xfrm>
      </p:grpSpPr>
      <p:sp>
        <p:nvSpPr>
          <p:cNvPr id="4199" name="Google Shape;4199;g10320e694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0" name="Google Shape;4200;g10320e6948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US" dirty="0">
                <a:solidFill>
                  <a:schemeClr val="dk1"/>
                </a:solidFill>
              </a:rPr>
              <a:t>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4234627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8D7A2A-129C-CE4A-B580-E60E29CFD21F}" type="slidenum">
              <a:rPr lang="en-US" smtClean="0"/>
              <a:t>8</a:t>
            </a:fld>
            <a:endParaRPr lang="en-US"/>
          </a:p>
        </p:txBody>
      </p:sp>
    </p:spTree>
    <p:extLst>
      <p:ext uri="{BB962C8B-B14F-4D97-AF65-F5344CB8AC3E}">
        <p14:creationId xmlns:p14="http://schemas.microsoft.com/office/powerpoint/2010/main" val="3653904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F8D7A2A-129C-CE4A-B580-E60E29CFD21F}" type="slidenum">
              <a:rPr lang="en-US" smtClean="0"/>
              <a:t>9</a:t>
            </a:fld>
            <a:endParaRPr lang="en-US"/>
          </a:p>
        </p:txBody>
      </p:sp>
    </p:spTree>
    <p:extLst>
      <p:ext uri="{BB962C8B-B14F-4D97-AF65-F5344CB8AC3E}">
        <p14:creationId xmlns:p14="http://schemas.microsoft.com/office/powerpoint/2010/main" val="2280198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Cover slide">
    <p:bg>
      <p:bgPr>
        <a:solidFill>
          <a:schemeClr val="accent1"/>
        </a:solidFill>
        <a:effectLst/>
      </p:bgPr>
    </p:bg>
    <p:spTree>
      <p:nvGrpSpPr>
        <p:cNvPr id="1" name="Shape 16"/>
        <p:cNvGrpSpPr/>
        <p:nvPr/>
      </p:nvGrpSpPr>
      <p:grpSpPr>
        <a:xfrm>
          <a:off x="0" y="0"/>
          <a:ext cx="0" cy="0"/>
          <a:chOff x="0" y="0"/>
          <a:chExt cx="0" cy="0"/>
        </a:xfrm>
      </p:grpSpPr>
      <p:grpSp>
        <p:nvGrpSpPr>
          <p:cNvPr id="17" name="Google Shape;17;p2"/>
          <p:cNvGrpSpPr/>
          <p:nvPr/>
        </p:nvGrpSpPr>
        <p:grpSpPr>
          <a:xfrm>
            <a:off x="-3149203" y="0"/>
            <a:ext cx="6900863" cy="6858000"/>
            <a:chOff x="-3149203" y="0"/>
            <a:chExt cx="6900863" cy="6858000"/>
          </a:xfrm>
        </p:grpSpPr>
        <p:sp>
          <p:nvSpPr>
            <p:cNvPr id="18" name="Google Shape;18;p2"/>
            <p:cNvSpPr/>
            <p:nvPr/>
          </p:nvSpPr>
          <p:spPr>
            <a:xfrm>
              <a:off x="-3149203" y="0"/>
              <a:ext cx="6900863" cy="6858000"/>
            </a:xfrm>
            <a:prstGeom prst="ellipse">
              <a:avLst/>
            </a:prstGeom>
            <a:solidFill>
              <a:schemeClr val="lt1"/>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 name="Google Shape;19;p2"/>
            <p:cNvPicPr preferRelativeResize="0"/>
            <p:nvPr/>
          </p:nvPicPr>
          <p:blipFill rotWithShape="1">
            <a:blip r:embed="rId2">
              <a:alphaModFix/>
            </a:blip>
            <a:srcRect/>
            <a:stretch/>
          </p:blipFill>
          <p:spPr>
            <a:xfrm>
              <a:off x="-3127772" y="0"/>
              <a:ext cx="6858000" cy="6858000"/>
            </a:xfrm>
            <a:prstGeom prst="rect">
              <a:avLst/>
            </a:prstGeom>
            <a:noFill/>
            <a:ln>
              <a:noFill/>
            </a:ln>
          </p:spPr>
        </p:pic>
      </p:grpSp>
      <p:pic>
        <p:nvPicPr>
          <p:cNvPr id="20" name="Google Shape;20;p2"/>
          <p:cNvPicPr preferRelativeResize="0"/>
          <p:nvPr/>
        </p:nvPicPr>
        <p:blipFill rotWithShape="1">
          <a:blip r:embed="rId3">
            <a:alphaModFix/>
          </a:blip>
          <a:srcRect/>
          <a:stretch/>
        </p:blipFill>
        <p:spPr>
          <a:xfrm>
            <a:off x="4297680" y="731520"/>
            <a:ext cx="1649730" cy="365760"/>
          </a:xfrm>
          <a:prstGeom prst="rect">
            <a:avLst/>
          </a:prstGeom>
          <a:noFill/>
          <a:ln>
            <a:noFill/>
          </a:ln>
        </p:spPr>
      </p:pic>
      <p:sp>
        <p:nvSpPr>
          <p:cNvPr id="21" name="Google Shape;21;p2"/>
          <p:cNvSpPr txBox="1">
            <a:spLocks noGrp="1"/>
          </p:cNvSpPr>
          <p:nvPr>
            <p:ph type="ctrTitle"/>
          </p:nvPr>
        </p:nvSpPr>
        <p:spPr>
          <a:xfrm>
            <a:off x="4260500" y="1725260"/>
            <a:ext cx="6407499" cy="2387600"/>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rgbClr val="1A1A1A"/>
              </a:buClr>
              <a:buSzPts val="6000"/>
              <a:buFont typeface="Georgia"/>
              <a:buNone/>
              <a:defRPr sz="6000">
                <a:solidFill>
                  <a:srgbClr val="1A1A1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4260500" y="4204935"/>
            <a:ext cx="6407500" cy="1655762"/>
          </a:xfrm>
          <a:prstGeom prst="rect">
            <a:avLst/>
          </a:prstGeom>
          <a:noFill/>
          <a:ln>
            <a:noFill/>
          </a:ln>
        </p:spPr>
        <p:txBody>
          <a:bodyPr spcFirstLastPara="1" wrap="square" lIns="0"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
          <p:cNvSpPr txBox="1"/>
          <p:nvPr/>
        </p:nvSpPr>
        <p:spPr>
          <a:xfrm>
            <a:off x="2217605" y="6438750"/>
            <a:ext cx="1205779"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900" b="0" i="0" u="none" strike="noStrike" cap="none">
                <a:solidFill>
                  <a:schemeClr val="lt1"/>
                </a:solidFill>
                <a:latin typeface="Arial"/>
                <a:ea typeface="Arial"/>
                <a:cs typeface="Arial"/>
                <a:sym typeface="Arial"/>
              </a:rPr>
              <a:t>© 2021 Cognia, Inc.</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grey">
  <p:cSld name="1_Title and Content-grey">
    <p:bg>
      <p:bgPr>
        <a:solidFill>
          <a:schemeClr val="lt2"/>
        </a:solidFill>
        <a:effectLst/>
      </p:bgPr>
    </p:bg>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a:t>Click to edit title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text</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text</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02</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text</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03</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text</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04</a:t>
            </a:r>
          </a:p>
        </p:txBody>
      </p:sp>
      <p:sp>
        <p:nvSpPr>
          <p:cNvPr id="7" name="Picture Placeholder 6">
            <a:extLst>
              <a:ext uri="{FF2B5EF4-FFF2-40B4-BE49-F238E27FC236}">
                <a16:creationId xmlns:a16="http://schemas.microsoft.com/office/drawing/2014/main" id="{4C72F29F-406A-174D-8263-6A5E60B86FC7}"/>
              </a:ext>
            </a:extLst>
          </p:cNvPr>
          <p:cNvSpPr>
            <a:spLocks noGrp="1"/>
          </p:cNvSpPr>
          <p:nvPr>
            <p:ph type="pic" sz="quarter" idx="24" hasCustomPrompt="1"/>
          </p:nvPr>
        </p:nvSpPr>
        <p:spPr>
          <a:xfrm>
            <a:off x="523875" y="1629853"/>
            <a:ext cx="2589213" cy="1728788"/>
          </a:xfrm>
          <a:solidFill>
            <a:schemeClr val="bg2"/>
          </a:solidFill>
        </p:spPr>
        <p:txBody>
          <a:bodyPr/>
          <a:lstStyle/>
          <a:p>
            <a:r>
              <a:rPr lang="en-US"/>
              <a:t>Click on icon to add picture</a:t>
            </a:r>
          </a:p>
        </p:txBody>
      </p:sp>
      <p:sp>
        <p:nvSpPr>
          <p:cNvPr id="35" name="Picture Placeholder 6">
            <a:extLst>
              <a:ext uri="{FF2B5EF4-FFF2-40B4-BE49-F238E27FC236}">
                <a16:creationId xmlns:a16="http://schemas.microsoft.com/office/drawing/2014/main" id="{DD0A510B-698D-E046-BEA3-BDD239C5EAD2}"/>
              </a:ext>
            </a:extLst>
          </p:cNvPr>
          <p:cNvSpPr>
            <a:spLocks noGrp="1"/>
          </p:cNvSpPr>
          <p:nvPr>
            <p:ph type="pic" sz="quarter" idx="25" hasCustomPrompt="1"/>
          </p:nvPr>
        </p:nvSpPr>
        <p:spPr>
          <a:xfrm>
            <a:off x="3377345" y="1629853"/>
            <a:ext cx="2589213" cy="1728788"/>
          </a:xfrm>
          <a:solidFill>
            <a:schemeClr val="bg2"/>
          </a:solidFill>
        </p:spPr>
        <p:txBody>
          <a:bodyPr/>
          <a:lstStyle/>
          <a:p>
            <a:r>
              <a:rPr lang="en-US"/>
              <a:t>Click on icon to add picture</a:t>
            </a:r>
          </a:p>
        </p:txBody>
      </p:sp>
      <p:sp>
        <p:nvSpPr>
          <p:cNvPr id="36" name="Picture Placeholder 6">
            <a:extLst>
              <a:ext uri="{FF2B5EF4-FFF2-40B4-BE49-F238E27FC236}">
                <a16:creationId xmlns:a16="http://schemas.microsoft.com/office/drawing/2014/main" id="{7D5D56A2-06E9-3545-AE56-63DDA545D18B}"/>
              </a:ext>
            </a:extLst>
          </p:cNvPr>
          <p:cNvSpPr>
            <a:spLocks noGrp="1"/>
          </p:cNvSpPr>
          <p:nvPr>
            <p:ph type="pic" sz="quarter" idx="26" hasCustomPrompt="1"/>
          </p:nvPr>
        </p:nvSpPr>
        <p:spPr>
          <a:xfrm>
            <a:off x="6225444" y="1629853"/>
            <a:ext cx="2589213" cy="1728788"/>
          </a:xfrm>
          <a:solidFill>
            <a:schemeClr val="bg2"/>
          </a:solidFill>
        </p:spPr>
        <p:txBody>
          <a:bodyPr/>
          <a:lstStyle/>
          <a:p>
            <a:r>
              <a:rPr lang="en-US"/>
              <a:t>Click on icon to add picture</a:t>
            </a:r>
          </a:p>
        </p:txBody>
      </p:sp>
      <p:sp>
        <p:nvSpPr>
          <p:cNvPr id="37" name="Picture Placeholder 6">
            <a:extLst>
              <a:ext uri="{FF2B5EF4-FFF2-40B4-BE49-F238E27FC236}">
                <a16:creationId xmlns:a16="http://schemas.microsoft.com/office/drawing/2014/main" id="{FB925C55-39A9-4A47-AC8B-F0746C5F282F}"/>
              </a:ext>
            </a:extLst>
          </p:cNvPr>
          <p:cNvSpPr>
            <a:spLocks noGrp="1"/>
          </p:cNvSpPr>
          <p:nvPr>
            <p:ph type="pic" sz="quarter" idx="27" hasCustomPrompt="1"/>
          </p:nvPr>
        </p:nvSpPr>
        <p:spPr>
          <a:xfrm>
            <a:off x="9077325" y="1629853"/>
            <a:ext cx="2589213" cy="1728788"/>
          </a:xfrm>
          <a:solidFill>
            <a:schemeClr val="bg2"/>
          </a:solidFill>
        </p:spPr>
        <p:txBody>
          <a:bodyPr/>
          <a:lstStyle/>
          <a:p>
            <a:r>
              <a:rPr lang="en-US"/>
              <a:t>Click on icon to add picture</a:t>
            </a:r>
          </a:p>
        </p:txBody>
      </p:sp>
    </p:spTree>
    <p:extLst>
      <p:ext uri="{BB962C8B-B14F-4D97-AF65-F5344CB8AC3E}">
        <p14:creationId xmlns:p14="http://schemas.microsoft.com/office/powerpoint/2010/main" val="31448524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a:t>Bio slide, click to edit title or add name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1525979"/>
            <a:ext cx="6733596" cy="4648200"/>
          </a:xfrm>
        </p:spPr>
        <p:txBody>
          <a:bodyPr lIns="0" tIns="0" rIns="0" bIns="0">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add bio here. </a:t>
            </a:r>
          </a:p>
        </p:txBody>
      </p:sp>
      <p:sp>
        <p:nvSpPr>
          <p:cNvPr id="7" name="Picture Placeholder 6">
            <a:extLst>
              <a:ext uri="{FF2B5EF4-FFF2-40B4-BE49-F238E27FC236}">
                <a16:creationId xmlns:a16="http://schemas.microsoft.com/office/drawing/2014/main" id="{4C72F29F-406A-174D-8263-6A5E60B86FC7}"/>
              </a:ext>
            </a:extLst>
          </p:cNvPr>
          <p:cNvSpPr>
            <a:spLocks noGrp="1"/>
          </p:cNvSpPr>
          <p:nvPr>
            <p:ph type="pic" sz="quarter" idx="24" hasCustomPrompt="1"/>
          </p:nvPr>
        </p:nvSpPr>
        <p:spPr>
          <a:xfrm>
            <a:off x="7540487" y="1525979"/>
            <a:ext cx="4126051" cy="3116158"/>
          </a:xfrm>
          <a:solidFill>
            <a:schemeClr val="bg2"/>
          </a:solidFill>
        </p:spPr>
        <p:txBody>
          <a:bodyPr/>
          <a:lstStyle/>
          <a:p>
            <a:r>
              <a:rPr lang="en-US"/>
              <a:t>Click on icon to add picture</a:t>
            </a:r>
          </a:p>
        </p:txBody>
      </p:sp>
      <p:sp>
        <p:nvSpPr>
          <p:cNvPr id="8" name="Content Placeholder 2">
            <a:extLst>
              <a:ext uri="{FF2B5EF4-FFF2-40B4-BE49-F238E27FC236}">
                <a16:creationId xmlns:a16="http://schemas.microsoft.com/office/drawing/2014/main" id="{A0B77A92-7F16-3C43-8418-242DC8EA6DF8}"/>
              </a:ext>
            </a:extLst>
          </p:cNvPr>
          <p:cNvSpPr>
            <a:spLocks noGrp="1"/>
          </p:cNvSpPr>
          <p:nvPr>
            <p:ph idx="17" hasCustomPrompt="1"/>
          </p:nvPr>
        </p:nvSpPr>
        <p:spPr>
          <a:xfrm>
            <a:off x="7540487" y="4893134"/>
            <a:ext cx="4126051" cy="438888"/>
          </a:xfrm>
        </p:spPr>
        <p:txBody>
          <a:bodyPr lIns="0" tIns="0" rIns="0" bIns="0" anchor="t">
            <a:normAutofit/>
          </a:bodyPr>
          <a:lstStyle>
            <a:lvl1pPr marL="0" indent="0" algn="ctr">
              <a:buNone/>
              <a:defRPr sz="2400" b="1" cap="all"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or title</a:t>
            </a:r>
          </a:p>
          <a:p>
            <a:pPr lvl="0"/>
            <a:endParaRPr lang="en-US" noProof="0"/>
          </a:p>
        </p:txBody>
      </p:sp>
      <p:sp>
        <p:nvSpPr>
          <p:cNvPr id="9" name="Rectangle 8">
            <a:extLst>
              <a:ext uri="{FF2B5EF4-FFF2-40B4-BE49-F238E27FC236}">
                <a16:creationId xmlns:a16="http://schemas.microsoft.com/office/drawing/2014/main" id="{E677A00D-88AD-C243-9FD8-C63FA3D57D84}"/>
              </a:ext>
            </a:extLst>
          </p:cNvPr>
          <p:cNvSpPr/>
          <p:nvPr userDrawn="1"/>
        </p:nvSpPr>
        <p:spPr>
          <a:xfrm>
            <a:off x="7540486" y="5583019"/>
            <a:ext cx="4126051" cy="646331"/>
          </a:xfrm>
          <a:prstGeom prst="rect">
            <a:avLst/>
          </a:prstGeom>
        </p:spPr>
        <p:txBody>
          <a:bodyPr wrap="square">
            <a:spAutoFit/>
          </a:bodyPr>
          <a:lstStyle/>
          <a:p>
            <a:pPr lvl="0" algn="ctr"/>
            <a:r>
              <a:rPr lang="en-US" noProof="0">
                <a:solidFill>
                  <a:schemeClr val="accent2"/>
                </a:solidFill>
              </a:rPr>
              <a:t>email@cognia.org</a:t>
            </a:r>
          </a:p>
          <a:p>
            <a:pPr lvl="0" algn="ctr"/>
            <a:r>
              <a:rPr lang="en-US" noProof="0">
                <a:solidFill>
                  <a:schemeClr val="accent2"/>
                </a:solidFill>
              </a:rPr>
              <a:t>123.456.7890</a:t>
            </a:r>
          </a:p>
        </p:txBody>
      </p:sp>
    </p:spTree>
    <p:extLst>
      <p:ext uri="{BB962C8B-B14F-4D97-AF65-F5344CB8AC3E}">
        <p14:creationId xmlns:p14="http://schemas.microsoft.com/office/powerpoint/2010/main" val="2195492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Bio slid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solidFill>
                  <a:schemeClr val="bg1"/>
                </a:solidFill>
              </a:defRPr>
            </a:lvl1pPr>
          </a:lstStyle>
          <a:p>
            <a:r>
              <a:rPr lang="en-US" noProof="0"/>
              <a:t>Bio slide, click to edit title or add name</a:t>
            </a:r>
          </a:p>
        </p:txBody>
      </p:sp>
      <p:sp>
        <p:nvSpPr>
          <p:cNvPr id="8" name="Content Placeholder 2">
            <a:extLst>
              <a:ext uri="{FF2B5EF4-FFF2-40B4-BE49-F238E27FC236}">
                <a16:creationId xmlns:a16="http://schemas.microsoft.com/office/drawing/2014/main" id="{F1CE084F-66F6-E840-9A23-CC7AA190A6CB}"/>
              </a:ext>
            </a:extLst>
          </p:cNvPr>
          <p:cNvSpPr>
            <a:spLocks noGrp="1"/>
          </p:cNvSpPr>
          <p:nvPr>
            <p:ph idx="1" hasCustomPrompt="1"/>
          </p:nvPr>
        </p:nvSpPr>
        <p:spPr>
          <a:xfrm>
            <a:off x="524454" y="1525978"/>
            <a:ext cx="6733596" cy="4703371"/>
          </a:xfrm>
        </p:spPr>
        <p:txBody>
          <a:bodyPr lIns="0" tIns="0" rIns="0" bIns="0">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add bio here. </a:t>
            </a:r>
          </a:p>
        </p:txBody>
      </p:sp>
      <p:sp>
        <p:nvSpPr>
          <p:cNvPr id="11" name="Content Placeholder 2">
            <a:extLst>
              <a:ext uri="{FF2B5EF4-FFF2-40B4-BE49-F238E27FC236}">
                <a16:creationId xmlns:a16="http://schemas.microsoft.com/office/drawing/2014/main" id="{D2B73038-F074-8245-BA25-848F749C49C7}"/>
              </a:ext>
            </a:extLst>
          </p:cNvPr>
          <p:cNvSpPr>
            <a:spLocks noGrp="1"/>
          </p:cNvSpPr>
          <p:nvPr>
            <p:ph idx="17" hasCustomPrompt="1"/>
          </p:nvPr>
        </p:nvSpPr>
        <p:spPr>
          <a:xfrm>
            <a:off x="7540487" y="4893134"/>
            <a:ext cx="4126051" cy="438888"/>
          </a:xfrm>
        </p:spPr>
        <p:txBody>
          <a:bodyPr lIns="0" tIns="0" rIns="0" bIns="0" anchor="t">
            <a:normAutofit/>
          </a:bodyPr>
          <a:lstStyle>
            <a:lvl1pPr marL="0" indent="0" algn="ctr">
              <a:buNone/>
              <a:defRPr sz="2400" b="1" cap="all"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or title</a:t>
            </a:r>
          </a:p>
          <a:p>
            <a:pPr lvl="0"/>
            <a:endParaRPr lang="en-US" noProof="0"/>
          </a:p>
        </p:txBody>
      </p:sp>
      <p:sp>
        <p:nvSpPr>
          <p:cNvPr id="12" name="Rectangle 11">
            <a:extLst>
              <a:ext uri="{FF2B5EF4-FFF2-40B4-BE49-F238E27FC236}">
                <a16:creationId xmlns:a16="http://schemas.microsoft.com/office/drawing/2014/main" id="{08A4CA86-8909-254A-A812-2328AC357A60}"/>
              </a:ext>
            </a:extLst>
          </p:cNvPr>
          <p:cNvSpPr/>
          <p:nvPr userDrawn="1"/>
        </p:nvSpPr>
        <p:spPr>
          <a:xfrm>
            <a:off x="7540486" y="5583019"/>
            <a:ext cx="4126051" cy="646331"/>
          </a:xfrm>
          <a:prstGeom prst="rect">
            <a:avLst/>
          </a:prstGeom>
        </p:spPr>
        <p:txBody>
          <a:bodyPr wrap="square">
            <a:spAutoFit/>
          </a:bodyPr>
          <a:lstStyle/>
          <a:p>
            <a:pPr lvl="0" algn="ctr"/>
            <a:r>
              <a:rPr lang="en-US" noProof="0">
                <a:solidFill>
                  <a:schemeClr val="bg2"/>
                </a:solidFill>
              </a:rPr>
              <a:t>email@cognia.org</a:t>
            </a:r>
          </a:p>
          <a:p>
            <a:pPr lvl="0" algn="ctr"/>
            <a:r>
              <a:rPr lang="en-US" noProof="0">
                <a:solidFill>
                  <a:schemeClr val="bg2"/>
                </a:solidFill>
              </a:rPr>
              <a:t>123.456.7890</a:t>
            </a:r>
          </a:p>
        </p:txBody>
      </p:sp>
      <p:pic>
        <p:nvPicPr>
          <p:cNvPr id="14" name="Picture 8">
            <a:extLst>
              <a:ext uri="{FF2B5EF4-FFF2-40B4-BE49-F238E27FC236}">
                <a16:creationId xmlns:a16="http://schemas.microsoft.com/office/drawing/2014/main" id="{2B62372B-EC9E-7F40-A9F4-3D3E97C12F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14">
            <a:extLst>
              <a:ext uri="{FF2B5EF4-FFF2-40B4-BE49-F238E27FC236}">
                <a16:creationId xmlns:a16="http://schemas.microsoft.com/office/drawing/2014/main" id="{EBAA6AED-5E99-534E-B05D-B482E45C891E}"/>
              </a:ext>
            </a:extLst>
          </p:cNvPr>
          <p:cNvSpPr>
            <a:spLocks noGrp="1"/>
          </p:cNvSpPr>
          <p:nvPr>
            <p:ph type="pic" sz="quarter" idx="25"/>
          </p:nvPr>
        </p:nvSpPr>
        <p:spPr>
          <a:xfrm>
            <a:off x="7540486" y="1525978"/>
            <a:ext cx="4125913" cy="3116262"/>
          </a:xfrm>
          <a:solidFill>
            <a:schemeClr val="bg2"/>
          </a:solidFill>
        </p:spPr>
        <p:txBody>
          <a:bodyPr/>
          <a:lstStyle/>
          <a:p>
            <a:endParaRPr lang="en-US"/>
          </a:p>
        </p:txBody>
      </p:sp>
    </p:spTree>
    <p:extLst>
      <p:ext uri="{BB962C8B-B14F-4D97-AF65-F5344CB8AC3E}">
        <p14:creationId xmlns:p14="http://schemas.microsoft.com/office/powerpoint/2010/main" val="30186254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926B-2699-5549-8346-3071213C9A8E}"/>
              </a:ext>
            </a:extLst>
          </p:cNvPr>
          <p:cNvSpPr>
            <a:spLocks noGrp="1"/>
          </p:cNvSpPr>
          <p:nvPr>
            <p:ph type="title" hasCustomPrompt="1"/>
          </p:nvPr>
        </p:nvSpPr>
        <p:spPr>
          <a:xfrm>
            <a:off x="839788" y="457200"/>
            <a:ext cx="3932237" cy="1600200"/>
          </a:xfrm>
        </p:spPr>
        <p:txBody>
          <a:bodyPr anchor="t">
            <a:normAutofit/>
          </a:bodyPr>
          <a:lstStyle>
            <a:lvl1pPr>
              <a:defRPr sz="4000"/>
            </a:lvl1pPr>
          </a:lstStyle>
          <a:p>
            <a:r>
              <a:rPr lang="en-US"/>
              <a:t>Click to edit title</a:t>
            </a:r>
          </a:p>
        </p:txBody>
      </p:sp>
      <p:sp>
        <p:nvSpPr>
          <p:cNvPr id="3" name="Picture Placeholder 2">
            <a:extLst>
              <a:ext uri="{FF2B5EF4-FFF2-40B4-BE49-F238E27FC236}">
                <a16:creationId xmlns:a16="http://schemas.microsoft.com/office/drawing/2014/main" id="{E82F9B22-FE5C-E444-87C0-BA24E170C3F2}"/>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70B027-3EB4-6D47-97A6-40F0C31E937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D601C916-B161-CF46-8CCB-5BCB0FD8707D}"/>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6" name="Footer Placeholder 5">
            <a:extLst>
              <a:ext uri="{FF2B5EF4-FFF2-40B4-BE49-F238E27FC236}">
                <a16:creationId xmlns:a16="http://schemas.microsoft.com/office/drawing/2014/main" id="{31BFD843-7BF6-3042-841D-287B9B891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0D77A-5CE2-0544-A47D-DD0B66D9CE45}"/>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0332739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_Title and Content">
    <p:bg>
      <p:bgRef idx="1001">
        <a:schemeClr val="bg2"/>
      </p:bgRef>
    </p:bg>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1A1F33A2-66F7-4D85-99DD-7B00F265AC6D}"/>
              </a:ext>
            </a:extLst>
          </p:cNvPr>
          <p:cNvSpPr>
            <a:spLocks noGrp="1"/>
          </p:cNvSpPr>
          <p:nvPr>
            <p:ph idx="1" hasCustomPrompt="1"/>
          </p:nvPr>
        </p:nvSpPr>
        <p:spPr>
          <a:xfrm>
            <a:off x="292095" y="2117725"/>
            <a:ext cx="5420738" cy="4351338"/>
          </a:xfr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292095" y="538721"/>
            <a:ext cx="5435555" cy="920336"/>
          </a:xfrm>
        </p:spPr>
        <p:txBody>
          <a:bodyPr lIns="0" tIns="0" rIns="0" bIns="0" anchor="b">
            <a:noAutofit/>
          </a:bodyPr>
          <a:lstStyle>
            <a:lvl1pPr>
              <a:defRPr sz="4400" b="0" i="0" cap="none" baseline="0"/>
            </a:lvl1pPr>
          </a:lstStyle>
          <a:p>
            <a:r>
              <a:rPr lang="en-US" noProof="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p:nvPr>
        </p:nvSpPr>
        <p:spPr>
          <a:xfrm>
            <a:off x="6122500" y="2748"/>
            <a:ext cx="6069500" cy="6858000"/>
          </a:xfrm>
          <a:prstGeom prst="rect">
            <a:avLst/>
          </a:prstGeom>
          <a:solidFill>
            <a:schemeClr val="tx1">
              <a:lumMod val="95000"/>
            </a:schemeClr>
          </a:solidFill>
        </p:spPr>
        <p:txBody>
          <a:bodyPr/>
          <a:lstStyle>
            <a:lvl1pPr>
              <a:buNone/>
              <a:defRPr/>
            </a:lvl1pPr>
          </a:lstStyle>
          <a:p>
            <a:endParaRPr lang="id-ID"/>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B24A60D9-2CBD-FC41-AAAD-21906A68D9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325" y="6464300"/>
            <a:ext cx="1235075"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319717"/>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_Title and Content">
    <p:bg>
      <p:bgRef idx="1001">
        <a:schemeClr val="bg2"/>
      </p:bgRef>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4858328" y="566502"/>
            <a:ext cx="6942864" cy="920336"/>
          </a:xfrm>
        </p:spPr>
        <p:txBody>
          <a:bodyPr lIns="0" tIns="0" rIns="0" bIns="0" anchor="b">
            <a:noAutofit/>
          </a:bodyPr>
          <a:lstStyle>
            <a:lvl1pPr>
              <a:defRPr sz="4400" b="0" i="0" cap="none" baseline="0"/>
            </a:lvl1pPr>
          </a:lstStyle>
          <a:p>
            <a:r>
              <a:rPr lang="en-US" noProof="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p:nvPr>
        </p:nvSpPr>
        <p:spPr>
          <a:xfrm>
            <a:off x="0" y="0"/>
            <a:ext cx="4424218" cy="6858000"/>
          </a:xfrm>
          <a:prstGeom prst="rect">
            <a:avLst/>
          </a:prstGeom>
          <a:solidFill>
            <a:schemeClr val="tx1">
              <a:lumMod val="95000"/>
            </a:schemeClr>
          </a:solidFill>
        </p:spPr>
        <p:txBody>
          <a:bodyPr/>
          <a:lstStyle>
            <a:lvl1pPr marL="182563" indent="0" algn="l">
              <a:buNone/>
              <a:tabLst/>
              <a:defRPr>
                <a:solidFill>
                  <a:schemeClr val="bg1"/>
                </a:solidFill>
              </a:defRPr>
            </a:lvl1pPr>
          </a:lstStyle>
          <a:p>
            <a:endParaRPr lang="id-ID"/>
          </a:p>
          <a:p>
            <a:r>
              <a:rPr lang="id-ID" err="1"/>
              <a:t>Click</a:t>
            </a:r>
            <a:r>
              <a:rPr lang="id-ID"/>
              <a:t> </a:t>
            </a:r>
            <a:r>
              <a:rPr lang="id-ID" err="1"/>
              <a:t>icon</a:t>
            </a:r>
            <a:r>
              <a:rPr lang="id-ID"/>
              <a:t> </a:t>
            </a:r>
            <a:r>
              <a:rPr lang="id-ID" err="1"/>
              <a:t>to</a:t>
            </a:r>
            <a:r>
              <a:rPr lang="id-ID"/>
              <a:t> </a:t>
            </a:r>
            <a:r>
              <a:rPr lang="id-ID" err="1"/>
              <a:t>change</a:t>
            </a:r>
            <a:r>
              <a:rPr lang="id-ID"/>
              <a:t> </a:t>
            </a:r>
            <a:r>
              <a:rPr lang="id-ID" err="1"/>
              <a:t>picture</a:t>
            </a:r>
            <a:r>
              <a:rPr lang="id-ID"/>
              <a:t>.</a:t>
            </a:r>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73B49F6E-F0A1-DD43-B420-0D308D239C0C}"/>
              </a:ext>
            </a:extLst>
          </p:cNvPr>
          <p:cNvSpPr>
            <a:spLocks noGrp="1"/>
          </p:cNvSpPr>
          <p:nvPr>
            <p:ph idx="1" hasCustomPrompt="1"/>
          </p:nvPr>
        </p:nvSpPr>
        <p:spPr>
          <a:xfrm>
            <a:off x="4858328" y="2117725"/>
            <a:ext cx="6928046" cy="4351338"/>
          </a:xfr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37077299"/>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creen shot and titl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515938" y="246621"/>
            <a:ext cx="11150599" cy="920336"/>
          </a:xfrm>
        </p:spPr>
        <p:txBody>
          <a:bodyPr lIns="0" tIns="0" rIns="0" bIns="0" anchor="t">
            <a:noAutofit/>
          </a:bodyPr>
          <a:lstStyle>
            <a:lvl1pPr>
              <a:defRPr sz="4400" b="0" i="0" cap="none" baseline="0"/>
            </a:lvl1pPr>
          </a:lstStyle>
          <a:p>
            <a:r>
              <a:rPr lang="en-US" noProof="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0" y="1371600"/>
            <a:ext cx="12192000" cy="5638800"/>
          </a:xfrm>
          <a:prstGeom prst="rect">
            <a:avLst/>
          </a:prstGeom>
          <a:solidFill>
            <a:schemeClr val="bg1">
              <a:lumMod val="95000"/>
            </a:schemeClr>
          </a:solidFill>
        </p:spPr>
        <p:txBody>
          <a:bodyPr/>
          <a:lstStyle/>
          <a:p>
            <a:r>
              <a:rPr lang="id-ID" err="1"/>
              <a:t>Full</a:t>
            </a:r>
            <a:r>
              <a:rPr lang="id-ID"/>
              <a:t> </a:t>
            </a:r>
            <a:r>
              <a:rPr lang="id-ID" err="1"/>
              <a:t>page</a:t>
            </a:r>
            <a:r>
              <a:rPr lang="id-ID"/>
              <a:t> </a:t>
            </a:r>
            <a:r>
              <a:rPr lang="id-ID" err="1"/>
              <a:t>screenshot</a:t>
            </a:r>
            <a:r>
              <a:rPr lang="id-ID"/>
              <a:t> </a:t>
            </a:r>
            <a:r>
              <a:rPr lang="id-ID" err="1"/>
              <a:t>here</a:t>
            </a:r>
            <a:endParaRPr lang="id-ID"/>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7476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uter screen sho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2323476" y="-925238"/>
            <a:ext cx="11422758" cy="9138207"/>
          </a:xfrm>
          <a:prstGeom prst="rect">
            <a:avLst/>
          </a:prstGeom>
        </p:spPr>
      </p:pic>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4557011" y="794201"/>
            <a:ext cx="6970426" cy="4212514"/>
          </a:xfrm>
          <a:prstGeom prst="rect">
            <a:avLst/>
          </a:prstGeom>
          <a:solidFill>
            <a:schemeClr val="bg1">
              <a:lumMod val="95000"/>
            </a:schemeClr>
          </a:solidFill>
        </p:spPr>
        <p:txBody>
          <a:bodyPr/>
          <a:lstStyle/>
          <a:p>
            <a:r>
              <a:rPr lang="id-ID" err="1"/>
              <a:t>Full</a:t>
            </a:r>
            <a:r>
              <a:rPr lang="id-ID"/>
              <a:t> </a:t>
            </a:r>
            <a:r>
              <a:rPr lang="id-ID" err="1"/>
              <a:t>page</a:t>
            </a:r>
            <a:r>
              <a:rPr lang="id-ID"/>
              <a:t> </a:t>
            </a:r>
            <a:r>
              <a:rPr lang="id-ID" err="1"/>
              <a:t>screenshot</a:t>
            </a:r>
            <a:r>
              <a:rPr lang="id-ID"/>
              <a:t> </a:t>
            </a:r>
            <a:r>
              <a:rPr lang="id-ID" err="1"/>
              <a:t>here</a:t>
            </a:r>
            <a:endParaRPr lang="id-ID"/>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1" y="522123"/>
            <a:ext cx="3543939" cy="1600200"/>
          </a:xfrm>
        </p:spPr>
        <p:txBody>
          <a:bodyPr anchor="t">
            <a:normAutofit/>
          </a:bodyPr>
          <a:lstStyle>
            <a:lvl1pPr>
              <a:defRPr sz="4400"/>
            </a:lvl1pPr>
          </a:lstStyle>
          <a:p>
            <a:r>
              <a:rPr lang="en-US" noProof="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122323"/>
            <a:ext cx="3543939" cy="3811588"/>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text</a:t>
            </a:r>
          </a:p>
        </p:txBody>
      </p:sp>
    </p:spTree>
    <p:extLst>
      <p:ext uri="{BB962C8B-B14F-4D97-AF65-F5344CB8AC3E}">
        <p14:creationId xmlns:p14="http://schemas.microsoft.com/office/powerpoint/2010/main" val="32274224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creen shot-iPhon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6096000" y="-30776"/>
            <a:ext cx="5563239" cy="7712939"/>
          </a:xfrm>
          <a:prstGeom prst="rect">
            <a:avLst/>
          </a:prstGeom>
          <a:effectLst>
            <a:reflection blurRad="6350" stA="6000" endPos="35000" dir="5400000" sy="-100000" algn="bl" rotWithShape="0"/>
          </a:effectLst>
        </p:spPr>
      </p:pic>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0" y="522123"/>
            <a:ext cx="7174325" cy="1317563"/>
          </a:xfrm>
        </p:spPr>
        <p:txBody>
          <a:bodyPr anchor="t">
            <a:normAutofit/>
          </a:bodyPr>
          <a:lstStyle>
            <a:lvl1pPr>
              <a:defRPr sz="4400"/>
            </a:lvl1pPr>
          </a:lstStyle>
          <a:p>
            <a:r>
              <a:rPr lang="en-US" noProof="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068286"/>
            <a:ext cx="7174324" cy="3865625"/>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text</a:t>
            </a:r>
          </a:p>
        </p:txBody>
      </p:sp>
      <p:sp>
        <p:nvSpPr>
          <p:cNvPr id="11" name="Picture Placeholder 3">
            <a:extLst>
              <a:ext uri="{FF2B5EF4-FFF2-40B4-BE49-F238E27FC236}">
                <a16:creationId xmlns:a16="http://schemas.microsoft.com/office/drawing/2014/main" id="{2BA327EA-75BC-3645-983B-6B9D070DA036}"/>
              </a:ext>
            </a:extLst>
          </p:cNvPr>
          <p:cNvSpPr>
            <a:spLocks noGrp="1"/>
          </p:cNvSpPr>
          <p:nvPr>
            <p:ph type="pic" sz="quarter" idx="10"/>
          </p:nvPr>
        </p:nvSpPr>
        <p:spPr>
          <a:xfrm>
            <a:off x="8401881" y="410817"/>
            <a:ext cx="2862468" cy="6071498"/>
          </a:xfrm>
          <a:prstGeom prst="roundRect">
            <a:avLst>
              <a:gd name="adj" fmla="val 14385"/>
            </a:avLst>
          </a:prstGeom>
          <a:solidFill>
            <a:schemeClr val="bg2"/>
          </a:solidFill>
        </p:spPr>
        <p:txBody>
          <a:bodyPr/>
          <a:lstStyle/>
          <a:p>
            <a:endParaRPr lang="id-ID"/>
          </a:p>
        </p:txBody>
      </p:sp>
    </p:spTree>
    <p:extLst>
      <p:ext uri="{BB962C8B-B14F-4D97-AF65-F5344CB8AC3E}">
        <p14:creationId xmlns:p14="http://schemas.microsoft.com/office/powerpoint/2010/main" val="8398659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creen shot-iPa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6183085" y="-303261"/>
            <a:ext cx="6792686" cy="7910019"/>
          </a:xfrm>
          <a:prstGeom prst="rect">
            <a:avLst/>
          </a:prstGeom>
          <a:effectLst>
            <a:reflection blurRad="6350" stA="6000" endPos="35000" dir="5400000" sy="-100000" algn="bl" rotWithShape="0"/>
          </a:effectLst>
        </p:spPr>
      </p:pic>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1" y="522123"/>
            <a:ext cx="6336126" cy="1317563"/>
          </a:xfrm>
        </p:spPr>
        <p:txBody>
          <a:bodyPr anchor="t">
            <a:normAutofit/>
          </a:bodyPr>
          <a:lstStyle>
            <a:lvl1pPr>
              <a:defRPr sz="4400"/>
            </a:lvl1pPr>
          </a:lstStyle>
          <a:p>
            <a:r>
              <a:rPr lang="en-US" noProof="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068286"/>
            <a:ext cx="6336126" cy="3865625"/>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text</a:t>
            </a:r>
          </a:p>
        </p:txBody>
      </p:sp>
      <p:sp>
        <p:nvSpPr>
          <p:cNvPr id="11" name="Picture Placeholder 3">
            <a:extLst>
              <a:ext uri="{FF2B5EF4-FFF2-40B4-BE49-F238E27FC236}">
                <a16:creationId xmlns:a16="http://schemas.microsoft.com/office/drawing/2014/main" id="{2BA327EA-75BC-3645-983B-6B9D070DA036}"/>
              </a:ext>
            </a:extLst>
          </p:cNvPr>
          <p:cNvSpPr>
            <a:spLocks noGrp="1"/>
          </p:cNvSpPr>
          <p:nvPr>
            <p:ph type="pic" sz="quarter" idx="10"/>
          </p:nvPr>
        </p:nvSpPr>
        <p:spPr>
          <a:xfrm>
            <a:off x="7141029" y="410816"/>
            <a:ext cx="4648199" cy="6153269"/>
          </a:xfrm>
          <a:prstGeom prst="roundRect">
            <a:avLst>
              <a:gd name="adj" fmla="val 1945"/>
            </a:avLst>
          </a:prstGeom>
          <a:solidFill>
            <a:schemeClr val="bg2"/>
          </a:solidFill>
        </p:spPr>
        <p:txBody>
          <a:bodyPr/>
          <a:lstStyle/>
          <a:p>
            <a:endParaRPr lang="id-ID"/>
          </a:p>
        </p:txBody>
      </p:sp>
    </p:spTree>
    <p:extLst>
      <p:ext uri="{BB962C8B-B14F-4D97-AF65-F5344CB8AC3E}">
        <p14:creationId xmlns:p14="http://schemas.microsoft.com/office/powerpoint/2010/main" val="358550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blue">
  <p:cSld name="Title and Content-blue">
    <p:bg>
      <p:bgPr>
        <a:solidFill>
          <a:schemeClr val="accent2"/>
        </a:solidFill>
        <a:effectLst/>
      </p:bgPr>
    </p:bg>
    <p:spTree>
      <p:nvGrpSpPr>
        <p:cNvPr id="1" name="Shape 84"/>
        <p:cNvGrpSpPr/>
        <p:nvPr/>
      </p:nvGrpSpPr>
      <p:grpSpPr>
        <a:xfrm>
          <a:off x="0" y="0"/>
          <a:ext cx="0" cy="0"/>
          <a:chOff x="0" y="0"/>
          <a:chExt cx="0" cy="0"/>
        </a:xfrm>
      </p:grpSpPr>
      <p:sp>
        <p:nvSpPr>
          <p:cNvPr id="85" name="Google Shape;8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5400"/>
              <a:buFont typeface="Georgia"/>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solidFill>
                  <a:schemeClr val="lt1"/>
                </a:solidFill>
              </a:defRPr>
            </a:lvl1pPr>
            <a:lvl2pPr marL="914400" lvl="1" indent="-381000" algn="l">
              <a:lnSpc>
                <a:spcPct val="90000"/>
              </a:lnSpc>
              <a:spcBef>
                <a:spcPts val="500"/>
              </a:spcBef>
              <a:spcAft>
                <a:spcPts val="0"/>
              </a:spcAft>
              <a:buSzPts val="2400"/>
              <a:buChar char="•"/>
              <a:defRPr>
                <a:solidFill>
                  <a:schemeClr val="lt1"/>
                </a:solidFill>
              </a:defRPr>
            </a:lvl2pPr>
            <a:lvl3pPr marL="1371600" lvl="2" indent="-355600" algn="l">
              <a:lnSpc>
                <a:spcPct val="90000"/>
              </a:lnSpc>
              <a:spcBef>
                <a:spcPts val="5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0" name="Google Shape;90;p12"/>
          <p:cNvPicPr preferRelativeResize="0"/>
          <p:nvPr/>
        </p:nvPicPr>
        <p:blipFill rotWithShape="1">
          <a:blip r:embed="rId2">
            <a:alphaModFix/>
          </a:blip>
          <a:srcRect/>
          <a:stretch/>
        </p:blipFill>
        <p:spPr>
          <a:xfrm>
            <a:off x="169334" y="6467474"/>
            <a:ext cx="228600" cy="228600"/>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creen shot with content">
    <p:bg>
      <p:bgRef idx="1001">
        <a:schemeClr val="bg1"/>
      </p:bgRef>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3928534" y="429398"/>
            <a:ext cx="8025872" cy="5906479"/>
          </a:xfrm>
          <a:prstGeom prst="rect">
            <a:avLst/>
          </a:prstGeom>
          <a:solidFill>
            <a:schemeClr val="bg1">
              <a:lumMod val="95000"/>
            </a:schemeClr>
          </a:solidFill>
          <a:ln w="12700" cmpd="sng">
            <a:solidFill>
              <a:schemeClr val="bg2"/>
            </a:solidFill>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reflection blurRad="254000" stA="13000" endPos="68000" dir="5400000" sy="-100000" algn="bl" rotWithShape="0"/>
          </a:effectLst>
        </p:spPr>
        <p:txBody>
          <a:bodyPr/>
          <a:lstStyle/>
          <a:p>
            <a:r>
              <a:rPr lang="id-ID" err="1"/>
              <a:t>Full</a:t>
            </a:r>
            <a:r>
              <a:rPr lang="id-ID"/>
              <a:t> </a:t>
            </a:r>
            <a:r>
              <a:rPr lang="id-ID" err="1"/>
              <a:t>page</a:t>
            </a:r>
            <a:r>
              <a:rPr lang="id-ID"/>
              <a:t> </a:t>
            </a:r>
            <a:r>
              <a:rPr lang="id-ID" err="1"/>
              <a:t>screenshot</a:t>
            </a:r>
            <a:r>
              <a:rPr lang="id-ID"/>
              <a:t> </a:t>
            </a:r>
            <a:r>
              <a:rPr lang="id-ID" err="1"/>
              <a:t>here</a:t>
            </a:r>
            <a:endParaRPr lang="id-ID"/>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E9121A6-266A-F043-88FA-FFF5B1FD5DCD}"/>
              </a:ext>
            </a:extLst>
          </p:cNvPr>
          <p:cNvSpPr>
            <a:spLocks noGrp="1"/>
          </p:cNvSpPr>
          <p:nvPr>
            <p:ph type="title" hasCustomPrompt="1"/>
          </p:nvPr>
        </p:nvSpPr>
        <p:spPr>
          <a:xfrm>
            <a:off x="404813" y="555989"/>
            <a:ext cx="3207480" cy="1600200"/>
          </a:xfrm>
        </p:spPr>
        <p:txBody>
          <a:bodyPr anchor="t">
            <a:normAutofit/>
          </a:bodyPr>
          <a:lstStyle>
            <a:lvl1pPr>
              <a:defRPr sz="4400"/>
            </a:lvl1pPr>
          </a:lstStyle>
          <a:p>
            <a:r>
              <a:rPr lang="en-US" noProof="0"/>
              <a:t>Click to edit title</a:t>
            </a:r>
          </a:p>
        </p:txBody>
      </p:sp>
      <p:sp>
        <p:nvSpPr>
          <p:cNvPr id="9" name="Text Placeholder 3">
            <a:extLst>
              <a:ext uri="{FF2B5EF4-FFF2-40B4-BE49-F238E27FC236}">
                <a16:creationId xmlns:a16="http://schemas.microsoft.com/office/drawing/2014/main" id="{8E074B58-D4B1-474B-8130-D377916B8A23}"/>
              </a:ext>
            </a:extLst>
          </p:cNvPr>
          <p:cNvSpPr>
            <a:spLocks noGrp="1"/>
          </p:cNvSpPr>
          <p:nvPr>
            <p:ph type="body" sz="half" idx="2" hasCustomPrompt="1"/>
          </p:nvPr>
        </p:nvSpPr>
        <p:spPr>
          <a:xfrm>
            <a:off x="404812" y="2156189"/>
            <a:ext cx="3207480" cy="3811588"/>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text</a:t>
            </a:r>
          </a:p>
        </p:txBody>
      </p:sp>
    </p:spTree>
    <p:extLst>
      <p:ext uri="{BB962C8B-B14F-4D97-AF65-F5344CB8AC3E}">
        <p14:creationId xmlns:p14="http://schemas.microsoft.com/office/powerpoint/2010/main" val="1602288677"/>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800"/>
            </a:lvl1pPr>
            <a:lvl2pPr>
              <a:defRPr sz="2400"/>
            </a:lvl2pPr>
            <a:lvl3pPr>
              <a:defRPr sz="2000"/>
            </a:lvl3pPr>
            <a:lvl4pPr>
              <a:defRPr sz="1800"/>
            </a:lvl4pPr>
            <a:lvl5pPr>
              <a:defRPr sz="1800"/>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hasCustomPrompt="1"/>
          </p:nvPr>
        </p:nvSpPr>
        <p:spPr>
          <a:xfrm>
            <a:off x="515938" y="499595"/>
            <a:ext cx="4937211" cy="1325563"/>
          </a:xfrm>
        </p:spPr>
        <p:txBody>
          <a:bodyPr lIns="0" tIns="0" rIns="0" bIns="0">
            <a:noAutofit/>
          </a:bodyPr>
          <a:lstStyle>
            <a:lvl1pPr>
              <a:defRPr sz="4400" b="0" i="0" cap="none" baseline="0"/>
            </a:lvl1pPr>
          </a:lstStyle>
          <a:p>
            <a:r>
              <a:rPr lang="en-US" noProof="0"/>
              <a:t>Click to edit title</a:t>
            </a:r>
          </a:p>
        </p:txBody>
      </p:sp>
      <p:pic>
        <p:nvPicPr>
          <p:cNvPr id="17" name="Picture 7">
            <a:extLst>
              <a:ext uri="{FF2B5EF4-FFF2-40B4-BE49-F238E27FC236}">
                <a16:creationId xmlns:a16="http://schemas.microsoft.com/office/drawing/2014/main" id="{C5D77512-F54E-244A-B9F6-BC27A8005E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C174633C-0776-3B45-9F27-64750D346D31}"/>
              </a:ext>
            </a:extLst>
          </p:cNvPr>
          <p:cNvPicPr>
            <a:picLocks noChangeAspect="1"/>
          </p:cNvPicPr>
          <p:nvPr userDrawn="1"/>
        </p:nvPicPr>
        <p:blipFill>
          <a:blip r:embed="rId3">
            <a:alphaModFix amt="89000"/>
          </a:blip>
          <a:stretch>
            <a:fillRect/>
          </a:stretch>
        </p:blipFill>
        <p:spPr>
          <a:xfrm rot="14253851">
            <a:off x="4757088" y="4428492"/>
            <a:ext cx="2246358" cy="2246358"/>
          </a:xfrm>
          <a:prstGeom prst="rect">
            <a:avLst/>
          </a:prstGeom>
        </p:spPr>
      </p:pic>
    </p:spTree>
    <p:extLst>
      <p:ext uri="{BB962C8B-B14F-4D97-AF65-F5344CB8AC3E}">
        <p14:creationId xmlns:p14="http://schemas.microsoft.com/office/powerpoint/2010/main" val="8089925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36119" y="640081"/>
            <a:ext cx="5556682" cy="864869"/>
          </a:xfrm>
        </p:spPr>
        <p:txBody>
          <a:bodyPr lIns="0" tIns="0" rIns="0" bIns="0" anchor="t">
            <a:noAutofit/>
          </a:bodyPr>
          <a:lstStyle>
            <a:lvl1pPr>
              <a:defRPr sz="4400" b="0" i="0" cap="none" baseline="0"/>
            </a:lvl1pPr>
          </a:lstStyle>
          <a:p>
            <a:r>
              <a:rPr lang="en-US" noProof="0"/>
              <a:t>Click to edit title</a:t>
            </a:r>
          </a:p>
        </p:txBody>
      </p:sp>
      <p:sp>
        <p:nvSpPr>
          <p:cNvPr id="38" name="Content Placeholder 2">
            <a:extLst>
              <a:ext uri="{FF2B5EF4-FFF2-40B4-BE49-F238E27FC236}">
                <a16:creationId xmlns:a16="http://schemas.microsoft.com/office/drawing/2014/main" id="{948BA66F-AD75-554D-A66E-961AEA8E6C6A}"/>
              </a:ext>
            </a:extLst>
          </p:cNvPr>
          <p:cNvSpPr>
            <a:spLocks noGrp="1"/>
          </p:cNvSpPr>
          <p:nvPr>
            <p:ph idx="1" hasCustomPrompt="1"/>
          </p:nvPr>
        </p:nvSpPr>
        <p:spPr>
          <a:xfrm>
            <a:off x="539318" y="2232105"/>
            <a:ext cx="5556682" cy="3673395"/>
          </a:xfrm>
        </p:spPr>
        <p:txBody>
          <a:bodyPr lIns="0" tIns="0" rIns="0" bIns="0">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39" name="Content Placeholder 2">
            <a:extLst>
              <a:ext uri="{FF2B5EF4-FFF2-40B4-BE49-F238E27FC236}">
                <a16:creationId xmlns:a16="http://schemas.microsoft.com/office/drawing/2014/main" id="{9C1FD8D6-D324-1C46-BD4E-4E0097DAF114}"/>
              </a:ext>
            </a:extLst>
          </p:cNvPr>
          <p:cNvSpPr>
            <a:spLocks noGrp="1"/>
          </p:cNvSpPr>
          <p:nvPr>
            <p:ph idx="15" hasCustomPrompt="1"/>
          </p:nvPr>
        </p:nvSpPr>
        <p:spPr>
          <a:xfrm>
            <a:off x="539318" y="1736717"/>
            <a:ext cx="5556682" cy="495389"/>
          </a:xfrm>
        </p:spPr>
        <p:txBody>
          <a:bodyPr lIns="0" tIns="0" rIns="0" bIns="0" anchor="ctr">
            <a:noAutofit/>
          </a:bodyPr>
          <a:lstStyle>
            <a:lvl1pPr marL="0" indent="0" algn="l">
              <a:buNone/>
              <a:defRPr sz="28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pic>
        <p:nvPicPr>
          <p:cNvPr id="35" name="Picture 34">
            <a:extLst>
              <a:ext uri="{FF2B5EF4-FFF2-40B4-BE49-F238E27FC236}">
                <a16:creationId xmlns:a16="http://schemas.microsoft.com/office/drawing/2014/main" id="{9287A3DE-8A78-9A46-ABC8-9CE804FDBB7E}"/>
              </a:ext>
            </a:extLst>
          </p:cNvPr>
          <p:cNvPicPr>
            <a:picLocks noChangeAspect="1"/>
          </p:cNvPicPr>
          <p:nvPr userDrawn="1"/>
        </p:nvPicPr>
        <p:blipFill>
          <a:blip r:embed="rId2">
            <a:alphaModFix amt="65000"/>
          </a:blip>
          <a:stretch>
            <a:fillRect/>
          </a:stretch>
        </p:blipFill>
        <p:spPr>
          <a:xfrm rot="9761218">
            <a:off x="6199490" y="-651867"/>
            <a:ext cx="7383911" cy="7383911"/>
          </a:xfrm>
          <a:prstGeom prst="rect">
            <a:avLst/>
          </a:prstGeom>
        </p:spPr>
      </p:pic>
      <p:sp>
        <p:nvSpPr>
          <p:cNvPr id="36" name="Picture Placeholder 12">
            <a:extLst>
              <a:ext uri="{FF2B5EF4-FFF2-40B4-BE49-F238E27FC236}">
                <a16:creationId xmlns:a16="http://schemas.microsoft.com/office/drawing/2014/main" id="{028F39EE-1A0C-7449-9DE6-16174601A560}"/>
              </a:ext>
            </a:extLst>
          </p:cNvPr>
          <p:cNvSpPr>
            <a:spLocks noGrp="1"/>
          </p:cNvSpPr>
          <p:nvPr>
            <p:ph type="pic" sz="quarter" idx="10"/>
          </p:nvPr>
        </p:nvSpPr>
        <p:spPr>
          <a:xfrm>
            <a:off x="7980054" y="1128697"/>
            <a:ext cx="3822782" cy="3822782"/>
          </a:xfrm>
          <a:prstGeom prst="ellipse">
            <a:avLst/>
          </a:prstGeom>
          <a:solidFill>
            <a:schemeClr val="bg2"/>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6337401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3600" b="0" i="0" cap="none" baseline="0"/>
            </a:lvl1pPr>
          </a:lstStyle>
          <a:p>
            <a:r>
              <a:rPr lang="en-US" noProof="0"/>
              <a:t>Click to edit title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text</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text</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02</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text</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03</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text</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04</a:t>
            </a:r>
          </a:p>
        </p:txBody>
      </p:sp>
      <p:sp>
        <p:nvSpPr>
          <p:cNvPr id="7" name="Picture Placeholder 6">
            <a:extLst>
              <a:ext uri="{FF2B5EF4-FFF2-40B4-BE49-F238E27FC236}">
                <a16:creationId xmlns:a16="http://schemas.microsoft.com/office/drawing/2014/main" id="{4C72F29F-406A-174D-8263-6A5E60B86FC7}"/>
              </a:ext>
            </a:extLst>
          </p:cNvPr>
          <p:cNvSpPr>
            <a:spLocks noGrp="1"/>
          </p:cNvSpPr>
          <p:nvPr>
            <p:ph type="pic" sz="quarter" idx="24" hasCustomPrompt="1"/>
          </p:nvPr>
        </p:nvSpPr>
        <p:spPr>
          <a:xfrm>
            <a:off x="523875" y="1629853"/>
            <a:ext cx="2589213" cy="1728788"/>
          </a:xfrm>
          <a:solidFill>
            <a:schemeClr val="bg2"/>
          </a:solidFill>
        </p:spPr>
        <p:txBody>
          <a:bodyPr/>
          <a:lstStyle/>
          <a:p>
            <a:r>
              <a:rPr lang="en-US"/>
              <a:t>Click on icon to add picture</a:t>
            </a:r>
          </a:p>
        </p:txBody>
      </p:sp>
      <p:sp>
        <p:nvSpPr>
          <p:cNvPr id="35" name="Picture Placeholder 6">
            <a:extLst>
              <a:ext uri="{FF2B5EF4-FFF2-40B4-BE49-F238E27FC236}">
                <a16:creationId xmlns:a16="http://schemas.microsoft.com/office/drawing/2014/main" id="{DD0A510B-698D-E046-BEA3-BDD239C5EAD2}"/>
              </a:ext>
            </a:extLst>
          </p:cNvPr>
          <p:cNvSpPr>
            <a:spLocks noGrp="1"/>
          </p:cNvSpPr>
          <p:nvPr>
            <p:ph type="pic" sz="quarter" idx="25" hasCustomPrompt="1"/>
          </p:nvPr>
        </p:nvSpPr>
        <p:spPr>
          <a:xfrm>
            <a:off x="3377345" y="1629853"/>
            <a:ext cx="2589213" cy="1728788"/>
          </a:xfrm>
          <a:solidFill>
            <a:schemeClr val="bg2"/>
          </a:solidFill>
        </p:spPr>
        <p:txBody>
          <a:bodyPr/>
          <a:lstStyle/>
          <a:p>
            <a:r>
              <a:rPr lang="en-US"/>
              <a:t>Click on icon to add picture</a:t>
            </a:r>
          </a:p>
        </p:txBody>
      </p:sp>
      <p:sp>
        <p:nvSpPr>
          <p:cNvPr id="36" name="Picture Placeholder 6">
            <a:extLst>
              <a:ext uri="{FF2B5EF4-FFF2-40B4-BE49-F238E27FC236}">
                <a16:creationId xmlns:a16="http://schemas.microsoft.com/office/drawing/2014/main" id="{7D5D56A2-06E9-3545-AE56-63DDA545D18B}"/>
              </a:ext>
            </a:extLst>
          </p:cNvPr>
          <p:cNvSpPr>
            <a:spLocks noGrp="1"/>
          </p:cNvSpPr>
          <p:nvPr>
            <p:ph type="pic" sz="quarter" idx="26" hasCustomPrompt="1"/>
          </p:nvPr>
        </p:nvSpPr>
        <p:spPr>
          <a:xfrm>
            <a:off x="6225444" y="1629853"/>
            <a:ext cx="2589213" cy="1728788"/>
          </a:xfrm>
          <a:solidFill>
            <a:schemeClr val="bg2"/>
          </a:solidFill>
        </p:spPr>
        <p:txBody>
          <a:bodyPr/>
          <a:lstStyle/>
          <a:p>
            <a:r>
              <a:rPr lang="en-US"/>
              <a:t>Click on icon to add picture</a:t>
            </a:r>
          </a:p>
        </p:txBody>
      </p:sp>
      <p:sp>
        <p:nvSpPr>
          <p:cNvPr id="37" name="Picture Placeholder 6">
            <a:extLst>
              <a:ext uri="{FF2B5EF4-FFF2-40B4-BE49-F238E27FC236}">
                <a16:creationId xmlns:a16="http://schemas.microsoft.com/office/drawing/2014/main" id="{FB925C55-39A9-4A47-AC8B-F0746C5F282F}"/>
              </a:ext>
            </a:extLst>
          </p:cNvPr>
          <p:cNvSpPr>
            <a:spLocks noGrp="1"/>
          </p:cNvSpPr>
          <p:nvPr>
            <p:ph type="pic" sz="quarter" idx="27" hasCustomPrompt="1"/>
          </p:nvPr>
        </p:nvSpPr>
        <p:spPr>
          <a:xfrm>
            <a:off x="9077325" y="1629853"/>
            <a:ext cx="2589213" cy="1728788"/>
          </a:xfrm>
          <a:solidFill>
            <a:schemeClr val="bg2"/>
          </a:solidFill>
        </p:spPr>
        <p:txBody>
          <a:bodyPr/>
          <a:lstStyle/>
          <a:p>
            <a:r>
              <a:rPr lang="en-US"/>
              <a:t>Click on icon to add picture</a:t>
            </a:r>
          </a:p>
        </p:txBody>
      </p:sp>
    </p:spTree>
    <p:extLst>
      <p:ext uri="{BB962C8B-B14F-4D97-AF65-F5344CB8AC3E}">
        <p14:creationId xmlns:p14="http://schemas.microsoft.com/office/powerpoint/2010/main" val="33366182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a:t>Bio slide, click to edit title or add name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1525979"/>
            <a:ext cx="6733596" cy="4648200"/>
          </a:xfrm>
        </p:spPr>
        <p:txBody>
          <a:bodyPr lIns="0" tIns="0" rIns="0" bIns="0">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add bio here. </a:t>
            </a:r>
          </a:p>
        </p:txBody>
      </p:sp>
      <p:sp>
        <p:nvSpPr>
          <p:cNvPr id="7" name="Picture Placeholder 6">
            <a:extLst>
              <a:ext uri="{FF2B5EF4-FFF2-40B4-BE49-F238E27FC236}">
                <a16:creationId xmlns:a16="http://schemas.microsoft.com/office/drawing/2014/main" id="{4C72F29F-406A-174D-8263-6A5E60B86FC7}"/>
              </a:ext>
            </a:extLst>
          </p:cNvPr>
          <p:cNvSpPr>
            <a:spLocks noGrp="1"/>
          </p:cNvSpPr>
          <p:nvPr>
            <p:ph type="pic" sz="quarter" idx="24" hasCustomPrompt="1"/>
          </p:nvPr>
        </p:nvSpPr>
        <p:spPr>
          <a:xfrm>
            <a:off x="7540487" y="1525979"/>
            <a:ext cx="4126051" cy="3116158"/>
          </a:xfrm>
          <a:solidFill>
            <a:schemeClr val="bg2"/>
          </a:solidFill>
        </p:spPr>
        <p:txBody>
          <a:bodyPr/>
          <a:lstStyle/>
          <a:p>
            <a:r>
              <a:rPr lang="en-US"/>
              <a:t>Click on icon to add picture</a:t>
            </a:r>
          </a:p>
        </p:txBody>
      </p:sp>
      <p:sp>
        <p:nvSpPr>
          <p:cNvPr id="8" name="Content Placeholder 2">
            <a:extLst>
              <a:ext uri="{FF2B5EF4-FFF2-40B4-BE49-F238E27FC236}">
                <a16:creationId xmlns:a16="http://schemas.microsoft.com/office/drawing/2014/main" id="{A0B77A92-7F16-3C43-8418-242DC8EA6DF8}"/>
              </a:ext>
            </a:extLst>
          </p:cNvPr>
          <p:cNvSpPr>
            <a:spLocks noGrp="1"/>
          </p:cNvSpPr>
          <p:nvPr>
            <p:ph idx="17" hasCustomPrompt="1"/>
          </p:nvPr>
        </p:nvSpPr>
        <p:spPr>
          <a:xfrm>
            <a:off x="7540487" y="4893134"/>
            <a:ext cx="4126051" cy="438888"/>
          </a:xfrm>
        </p:spPr>
        <p:txBody>
          <a:bodyPr lIns="0" tIns="0" rIns="0" bIns="0" anchor="t">
            <a:normAutofit/>
          </a:bodyPr>
          <a:lstStyle>
            <a:lvl1pPr marL="0" indent="0" algn="ctr">
              <a:buNone/>
              <a:defRPr sz="2000" b="0" cap="all"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or title</a:t>
            </a:r>
          </a:p>
          <a:p>
            <a:pPr lvl="0"/>
            <a:endParaRPr lang="en-US" noProof="0"/>
          </a:p>
        </p:txBody>
      </p:sp>
      <p:sp>
        <p:nvSpPr>
          <p:cNvPr id="9" name="Rectangle 8">
            <a:extLst>
              <a:ext uri="{FF2B5EF4-FFF2-40B4-BE49-F238E27FC236}">
                <a16:creationId xmlns:a16="http://schemas.microsoft.com/office/drawing/2014/main" id="{E677A00D-88AD-C243-9FD8-C63FA3D57D84}"/>
              </a:ext>
            </a:extLst>
          </p:cNvPr>
          <p:cNvSpPr/>
          <p:nvPr userDrawn="1"/>
        </p:nvSpPr>
        <p:spPr>
          <a:xfrm>
            <a:off x="7540486" y="5583019"/>
            <a:ext cx="4126051" cy="646331"/>
          </a:xfrm>
          <a:prstGeom prst="rect">
            <a:avLst/>
          </a:prstGeom>
        </p:spPr>
        <p:txBody>
          <a:bodyPr wrap="square">
            <a:spAutoFit/>
          </a:bodyPr>
          <a:lstStyle/>
          <a:p>
            <a:pPr lvl="0" algn="ctr"/>
            <a:r>
              <a:rPr lang="en-US" noProof="0">
                <a:solidFill>
                  <a:schemeClr val="accent2"/>
                </a:solidFill>
              </a:rPr>
              <a:t>email@cognia.org</a:t>
            </a:r>
          </a:p>
          <a:p>
            <a:pPr lvl="0" algn="ctr"/>
            <a:r>
              <a:rPr lang="en-US" noProof="0">
                <a:solidFill>
                  <a:schemeClr val="accent2"/>
                </a:solidFill>
              </a:rPr>
              <a:t>123.456.7890</a:t>
            </a:r>
          </a:p>
        </p:txBody>
      </p:sp>
    </p:spTree>
    <p:extLst>
      <p:ext uri="{BB962C8B-B14F-4D97-AF65-F5344CB8AC3E}">
        <p14:creationId xmlns:p14="http://schemas.microsoft.com/office/powerpoint/2010/main" val="18113232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Bio slid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solidFill>
                  <a:schemeClr val="bg1"/>
                </a:solidFill>
              </a:defRPr>
            </a:lvl1pPr>
          </a:lstStyle>
          <a:p>
            <a:r>
              <a:rPr lang="en-US" noProof="0"/>
              <a:t>Bio slide, click to edit title or add name</a:t>
            </a:r>
          </a:p>
        </p:txBody>
      </p:sp>
      <p:sp>
        <p:nvSpPr>
          <p:cNvPr id="8" name="Content Placeholder 2">
            <a:extLst>
              <a:ext uri="{FF2B5EF4-FFF2-40B4-BE49-F238E27FC236}">
                <a16:creationId xmlns:a16="http://schemas.microsoft.com/office/drawing/2014/main" id="{F1CE084F-66F6-E840-9A23-CC7AA190A6CB}"/>
              </a:ext>
            </a:extLst>
          </p:cNvPr>
          <p:cNvSpPr>
            <a:spLocks noGrp="1"/>
          </p:cNvSpPr>
          <p:nvPr>
            <p:ph idx="1" hasCustomPrompt="1"/>
          </p:nvPr>
        </p:nvSpPr>
        <p:spPr>
          <a:xfrm>
            <a:off x="524454" y="1525978"/>
            <a:ext cx="6733596" cy="4703371"/>
          </a:xfrm>
        </p:spPr>
        <p:txBody>
          <a:bodyPr lIns="0" tIns="0" rIns="0" bIns="0">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add bio here. </a:t>
            </a:r>
          </a:p>
        </p:txBody>
      </p:sp>
      <p:sp>
        <p:nvSpPr>
          <p:cNvPr id="11" name="Content Placeholder 2">
            <a:extLst>
              <a:ext uri="{FF2B5EF4-FFF2-40B4-BE49-F238E27FC236}">
                <a16:creationId xmlns:a16="http://schemas.microsoft.com/office/drawing/2014/main" id="{D2B73038-F074-8245-BA25-848F749C49C7}"/>
              </a:ext>
            </a:extLst>
          </p:cNvPr>
          <p:cNvSpPr>
            <a:spLocks noGrp="1"/>
          </p:cNvSpPr>
          <p:nvPr>
            <p:ph idx="17" hasCustomPrompt="1"/>
          </p:nvPr>
        </p:nvSpPr>
        <p:spPr>
          <a:xfrm>
            <a:off x="7540487" y="4893134"/>
            <a:ext cx="4126051" cy="438888"/>
          </a:xfrm>
        </p:spPr>
        <p:txBody>
          <a:bodyPr lIns="0" tIns="0" rIns="0" bIns="0" anchor="t">
            <a:normAutofit/>
          </a:bodyPr>
          <a:lstStyle>
            <a:lvl1pPr marL="0" indent="0" algn="ctr">
              <a:buNone/>
              <a:defRPr sz="2000" b="0" cap="all"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Name or title</a:t>
            </a:r>
          </a:p>
          <a:p>
            <a:pPr lvl="0"/>
            <a:endParaRPr lang="en-US" noProof="0"/>
          </a:p>
        </p:txBody>
      </p:sp>
      <p:sp>
        <p:nvSpPr>
          <p:cNvPr id="12" name="Rectangle 11">
            <a:extLst>
              <a:ext uri="{FF2B5EF4-FFF2-40B4-BE49-F238E27FC236}">
                <a16:creationId xmlns:a16="http://schemas.microsoft.com/office/drawing/2014/main" id="{08A4CA86-8909-254A-A812-2328AC357A60}"/>
              </a:ext>
            </a:extLst>
          </p:cNvPr>
          <p:cNvSpPr/>
          <p:nvPr userDrawn="1"/>
        </p:nvSpPr>
        <p:spPr>
          <a:xfrm>
            <a:off x="7540486" y="5583019"/>
            <a:ext cx="4126051" cy="646331"/>
          </a:xfrm>
          <a:prstGeom prst="rect">
            <a:avLst/>
          </a:prstGeom>
        </p:spPr>
        <p:txBody>
          <a:bodyPr wrap="square">
            <a:spAutoFit/>
          </a:bodyPr>
          <a:lstStyle/>
          <a:p>
            <a:pPr lvl="0" algn="ctr"/>
            <a:r>
              <a:rPr lang="en-US" noProof="0">
                <a:solidFill>
                  <a:schemeClr val="bg2"/>
                </a:solidFill>
              </a:rPr>
              <a:t>email@cognia.org</a:t>
            </a:r>
          </a:p>
          <a:p>
            <a:pPr lvl="0" algn="ctr"/>
            <a:r>
              <a:rPr lang="en-US" noProof="0">
                <a:solidFill>
                  <a:schemeClr val="bg2"/>
                </a:solidFill>
              </a:rPr>
              <a:t>123.456.7890</a:t>
            </a:r>
          </a:p>
        </p:txBody>
      </p:sp>
      <p:pic>
        <p:nvPicPr>
          <p:cNvPr id="14" name="Picture 8">
            <a:extLst>
              <a:ext uri="{FF2B5EF4-FFF2-40B4-BE49-F238E27FC236}">
                <a16:creationId xmlns:a16="http://schemas.microsoft.com/office/drawing/2014/main" id="{2B62372B-EC9E-7F40-A9F4-3D3E97C12F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14">
            <a:extLst>
              <a:ext uri="{FF2B5EF4-FFF2-40B4-BE49-F238E27FC236}">
                <a16:creationId xmlns:a16="http://schemas.microsoft.com/office/drawing/2014/main" id="{EBAA6AED-5E99-534E-B05D-B482E45C891E}"/>
              </a:ext>
            </a:extLst>
          </p:cNvPr>
          <p:cNvSpPr>
            <a:spLocks noGrp="1"/>
          </p:cNvSpPr>
          <p:nvPr>
            <p:ph type="pic" sz="quarter" idx="25"/>
          </p:nvPr>
        </p:nvSpPr>
        <p:spPr>
          <a:xfrm>
            <a:off x="7540486" y="1525978"/>
            <a:ext cx="4125913" cy="3116262"/>
          </a:xfrm>
          <a:solidFill>
            <a:schemeClr val="bg2"/>
          </a:solidFill>
        </p:spPr>
        <p:txBody>
          <a:bodyPr/>
          <a:lstStyle/>
          <a:p>
            <a:endParaRPr lang="en-US"/>
          </a:p>
        </p:txBody>
      </p:sp>
    </p:spTree>
    <p:extLst>
      <p:ext uri="{BB962C8B-B14F-4D97-AF65-F5344CB8AC3E}">
        <p14:creationId xmlns:p14="http://schemas.microsoft.com/office/powerpoint/2010/main" val="34849721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926B-2699-5549-8346-3071213C9A8E}"/>
              </a:ext>
            </a:extLst>
          </p:cNvPr>
          <p:cNvSpPr>
            <a:spLocks noGrp="1"/>
          </p:cNvSpPr>
          <p:nvPr>
            <p:ph type="title" hasCustomPrompt="1"/>
          </p:nvPr>
        </p:nvSpPr>
        <p:spPr>
          <a:xfrm>
            <a:off x="839788" y="457200"/>
            <a:ext cx="3932237" cy="1600200"/>
          </a:xfrm>
        </p:spPr>
        <p:txBody>
          <a:bodyPr anchor="t"/>
          <a:lstStyle>
            <a:lvl1pPr>
              <a:defRPr sz="3200"/>
            </a:lvl1pPr>
          </a:lstStyle>
          <a:p>
            <a:r>
              <a:rPr lang="en-US"/>
              <a:t>Click to edit title</a:t>
            </a:r>
          </a:p>
        </p:txBody>
      </p:sp>
      <p:sp>
        <p:nvSpPr>
          <p:cNvPr id="3" name="Picture Placeholder 2">
            <a:extLst>
              <a:ext uri="{FF2B5EF4-FFF2-40B4-BE49-F238E27FC236}">
                <a16:creationId xmlns:a16="http://schemas.microsoft.com/office/drawing/2014/main" id="{E82F9B22-FE5C-E444-87C0-BA24E170C3F2}"/>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70B027-3EB4-6D47-97A6-40F0C31E937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D601C916-B161-CF46-8CCB-5BCB0FD8707D}"/>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6" name="Footer Placeholder 5">
            <a:extLst>
              <a:ext uri="{FF2B5EF4-FFF2-40B4-BE49-F238E27FC236}">
                <a16:creationId xmlns:a16="http://schemas.microsoft.com/office/drawing/2014/main" id="{31BFD843-7BF6-3042-841D-287B9B891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0D77A-5CE2-0544-A47D-DD0B66D9CE45}"/>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1583702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_Title and Content">
    <p:bg>
      <p:bgRef idx="1001">
        <a:schemeClr val="bg2"/>
      </p:bgRef>
    </p:bg>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1A1F33A2-66F7-4D85-99DD-7B00F265AC6D}"/>
              </a:ext>
            </a:extLst>
          </p:cNvPr>
          <p:cNvSpPr>
            <a:spLocks noGrp="1"/>
          </p:cNvSpPr>
          <p:nvPr>
            <p:ph idx="1" hasCustomPrompt="1"/>
          </p:nvPr>
        </p:nvSpPr>
        <p:spPr>
          <a:xfrm>
            <a:off x="292095" y="2117725"/>
            <a:ext cx="5420738" cy="4351338"/>
          </a:xfr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292095" y="538721"/>
            <a:ext cx="5435555" cy="920336"/>
          </a:xfrm>
        </p:spPr>
        <p:txBody>
          <a:bodyPr lIns="0" tIns="0" rIns="0" bIns="0" anchor="b">
            <a:noAutofit/>
          </a:bodyPr>
          <a:lstStyle>
            <a:lvl1pPr>
              <a:defRPr sz="3600" b="0" i="0" cap="none" baseline="0"/>
            </a:lvl1pPr>
          </a:lstStyle>
          <a:p>
            <a:r>
              <a:rPr lang="en-US" noProof="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p:nvPr>
        </p:nvSpPr>
        <p:spPr>
          <a:xfrm>
            <a:off x="6122500" y="2748"/>
            <a:ext cx="6069500" cy="6858000"/>
          </a:xfrm>
          <a:prstGeom prst="rect">
            <a:avLst/>
          </a:prstGeom>
          <a:solidFill>
            <a:schemeClr val="tx1">
              <a:lumMod val="95000"/>
            </a:schemeClr>
          </a:solidFill>
        </p:spPr>
        <p:txBody>
          <a:bodyPr/>
          <a:lstStyle>
            <a:lvl1pPr>
              <a:buNone/>
              <a:defRPr/>
            </a:lvl1pPr>
          </a:lstStyle>
          <a:p>
            <a:endParaRPr lang="id-ID"/>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B24A60D9-2CBD-FC41-AAAD-21906A68D9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325" y="6464300"/>
            <a:ext cx="1235075"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813404"/>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7_Title and Content">
    <p:bg>
      <p:bgRef idx="1001">
        <a:schemeClr val="bg2"/>
      </p:bgRef>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4858328" y="566502"/>
            <a:ext cx="6942864" cy="920336"/>
          </a:xfrm>
        </p:spPr>
        <p:txBody>
          <a:bodyPr lIns="0" tIns="0" rIns="0" bIns="0" anchor="b">
            <a:noAutofit/>
          </a:bodyPr>
          <a:lstStyle>
            <a:lvl1pPr>
              <a:defRPr sz="3600" b="0" i="0" cap="none" baseline="0"/>
            </a:lvl1pPr>
          </a:lstStyle>
          <a:p>
            <a:r>
              <a:rPr lang="en-US" noProof="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p:nvPr>
        </p:nvSpPr>
        <p:spPr>
          <a:xfrm>
            <a:off x="0" y="0"/>
            <a:ext cx="4424218" cy="6858000"/>
          </a:xfrm>
          <a:prstGeom prst="rect">
            <a:avLst/>
          </a:prstGeom>
          <a:solidFill>
            <a:schemeClr val="tx1">
              <a:lumMod val="95000"/>
            </a:schemeClr>
          </a:solidFill>
        </p:spPr>
        <p:txBody>
          <a:bodyPr/>
          <a:lstStyle>
            <a:lvl1pPr marL="182563" indent="0" algn="l">
              <a:buNone/>
              <a:tabLst/>
              <a:defRPr>
                <a:solidFill>
                  <a:schemeClr val="bg1"/>
                </a:solidFill>
              </a:defRPr>
            </a:lvl1pPr>
          </a:lstStyle>
          <a:p>
            <a:endParaRPr lang="id-ID"/>
          </a:p>
          <a:p>
            <a:r>
              <a:rPr lang="id-ID" err="1"/>
              <a:t>Click</a:t>
            </a:r>
            <a:r>
              <a:rPr lang="id-ID"/>
              <a:t> </a:t>
            </a:r>
            <a:r>
              <a:rPr lang="id-ID" err="1"/>
              <a:t>icon</a:t>
            </a:r>
            <a:r>
              <a:rPr lang="id-ID"/>
              <a:t> </a:t>
            </a:r>
            <a:r>
              <a:rPr lang="id-ID" err="1"/>
              <a:t>to</a:t>
            </a:r>
            <a:r>
              <a:rPr lang="id-ID"/>
              <a:t> </a:t>
            </a:r>
            <a:r>
              <a:rPr lang="id-ID" err="1"/>
              <a:t>change</a:t>
            </a:r>
            <a:r>
              <a:rPr lang="id-ID"/>
              <a:t> </a:t>
            </a:r>
            <a:r>
              <a:rPr lang="id-ID" err="1"/>
              <a:t>picture</a:t>
            </a:r>
            <a:r>
              <a:rPr lang="id-ID"/>
              <a:t>.</a:t>
            </a:r>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73B49F6E-F0A1-DD43-B420-0D308D239C0C}"/>
              </a:ext>
            </a:extLst>
          </p:cNvPr>
          <p:cNvSpPr>
            <a:spLocks noGrp="1"/>
          </p:cNvSpPr>
          <p:nvPr>
            <p:ph idx="1" hasCustomPrompt="1"/>
          </p:nvPr>
        </p:nvSpPr>
        <p:spPr>
          <a:xfrm>
            <a:off x="4858328" y="2117725"/>
            <a:ext cx="6928046" cy="4351338"/>
          </a:xfr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61787778"/>
      </p:ext>
    </p:extLst>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creen shot and titl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515938" y="246621"/>
            <a:ext cx="11150599" cy="920336"/>
          </a:xfrm>
        </p:spPr>
        <p:txBody>
          <a:bodyPr lIns="0" tIns="0" rIns="0" bIns="0" anchor="t">
            <a:noAutofit/>
          </a:bodyPr>
          <a:lstStyle>
            <a:lvl1pPr>
              <a:defRPr sz="3600" b="0" i="0" cap="none" baseline="0"/>
            </a:lvl1pPr>
          </a:lstStyle>
          <a:p>
            <a:r>
              <a:rPr lang="en-US" noProof="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0" y="1371600"/>
            <a:ext cx="12192000" cy="5638800"/>
          </a:xfrm>
          <a:prstGeom prst="rect">
            <a:avLst/>
          </a:prstGeom>
          <a:solidFill>
            <a:schemeClr val="bg1">
              <a:lumMod val="95000"/>
            </a:schemeClr>
          </a:solidFill>
        </p:spPr>
        <p:txBody>
          <a:bodyPr/>
          <a:lstStyle/>
          <a:p>
            <a:r>
              <a:rPr lang="id-ID" err="1"/>
              <a:t>Full</a:t>
            </a:r>
            <a:r>
              <a:rPr lang="id-ID"/>
              <a:t> </a:t>
            </a:r>
            <a:r>
              <a:rPr lang="id-ID" err="1"/>
              <a:t>page</a:t>
            </a:r>
            <a:r>
              <a:rPr lang="id-ID"/>
              <a:t> </a:t>
            </a:r>
            <a:r>
              <a:rPr lang="id-ID" err="1"/>
              <a:t>screen</a:t>
            </a:r>
            <a:r>
              <a:rPr lang="id-ID"/>
              <a:t> </a:t>
            </a:r>
            <a:r>
              <a:rPr lang="id-ID" err="1"/>
              <a:t>shot</a:t>
            </a:r>
            <a:r>
              <a:rPr lang="id-ID"/>
              <a:t> </a:t>
            </a:r>
            <a:r>
              <a:rPr lang="id-ID" err="1"/>
              <a:t>here</a:t>
            </a:r>
            <a:endParaRPr lang="id-ID"/>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812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black">
  <p:cSld name="Title and Content-black">
    <p:bg>
      <p:bgPr>
        <a:solidFill>
          <a:schemeClr val="dk2"/>
        </a:solidFill>
        <a:effectLst/>
      </p:bgPr>
    </p:bg>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4" name="Google Shape;9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p13"/>
          <p:cNvPicPr preferRelativeResize="0"/>
          <p:nvPr/>
        </p:nvPicPr>
        <p:blipFill rotWithShape="1">
          <a:blip r:embed="rId2">
            <a:alphaModFix/>
          </a:blip>
          <a:srcRect/>
          <a:stretch/>
        </p:blipFill>
        <p:spPr>
          <a:xfrm>
            <a:off x="169334" y="6467474"/>
            <a:ext cx="228600" cy="228600"/>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mputer screen sho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2323476" y="-925238"/>
            <a:ext cx="11422758" cy="9138207"/>
          </a:xfrm>
          <a:prstGeom prst="rect">
            <a:avLst/>
          </a:prstGeom>
        </p:spPr>
      </p:pic>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4557011" y="794201"/>
            <a:ext cx="6970426" cy="4212514"/>
          </a:xfrm>
          <a:prstGeom prst="rect">
            <a:avLst/>
          </a:prstGeom>
          <a:solidFill>
            <a:schemeClr val="bg1">
              <a:lumMod val="95000"/>
            </a:schemeClr>
          </a:solidFill>
        </p:spPr>
        <p:txBody>
          <a:bodyPr/>
          <a:lstStyle/>
          <a:p>
            <a:r>
              <a:rPr lang="id-ID" err="1"/>
              <a:t>Full</a:t>
            </a:r>
            <a:r>
              <a:rPr lang="id-ID"/>
              <a:t> </a:t>
            </a:r>
            <a:r>
              <a:rPr lang="id-ID" err="1"/>
              <a:t>page</a:t>
            </a:r>
            <a:r>
              <a:rPr lang="id-ID"/>
              <a:t> </a:t>
            </a:r>
            <a:r>
              <a:rPr lang="id-ID" err="1"/>
              <a:t>screen</a:t>
            </a:r>
            <a:r>
              <a:rPr lang="id-ID"/>
              <a:t> </a:t>
            </a:r>
            <a:r>
              <a:rPr lang="id-ID" err="1"/>
              <a:t>shot</a:t>
            </a:r>
            <a:r>
              <a:rPr lang="id-ID"/>
              <a:t> </a:t>
            </a:r>
            <a:r>
              <a:rPr lang="id-ID" err="1"/>
              <a:t>here</a:t>
            </a:r>
            <a:endParaRPr lang="id-ID"/>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1" y="522123"/>
            <a:ext cx="3543939" cy="1600200"/>
          </a:xfrm>
        </p:spPr>
        <p:txBody>
          <a:bodyPr anchor="t"/>
          <a:lstStyle>
            <a:lvl1pPr>
              <a:defRPr sz="3600"/>
            </a:lvl1pPr>
          </a:lstStyle>
          <a:p>
            <a:r>
              <a:rPr lang="en-US" noProof="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122323"/>
            <a:ext cx="3543939"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text</a:t>
            </a:r>
          </a:p>
        </p:txBody>
      </p:sp>
    </p:spTree>
    <p:extLst>
      <p:ext uri="{BB962C8B-B14F-4D97-AF65-F5344CB8AC3E}">
        <p14:creationId xmlns:p14="http://schemas.microsoft.com/office/powerpoint/2010/main" val="35481578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creen shot-iPhon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6096000" y="-30776"/>
            <a:ext cx="5563239" cy="7712939"/>
          </a:xfrm>
          <a:prstGeom prst="rect">
            <a:avLst/>
          </a:prstGeom>
          <a:effectLst>
            <a:reflection blurRad="6350" stA="6000" endPos="35000" dir="5400000" sy="-100000" algn="bl" rotWithShape="0"/>
          </a:effectLst>
        </p:spPr>
      </p:pic>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0" y="522123"/>
            <a:ext cx="7174325" cy="1317563"/>
          </a:xfrm>
        </p:spPr>
        <p:txBody>
          <a:bodyPr anchor="t"/>
          <a:lstStyle>
            <a:lvl1pPr>
              <a:defRPr sz="4000"/>
            </a:lvl1pPr>
          </a:lstStyle>
          <a:p>
            <a:r>
              <a:rPr lang="en-US" noProof="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068286"/>
            <a:ext cx="7174324" cy="3865625"/>
          </a:xfrm>
        </p:spPr>
        <p:txBody>
          <a:bodyPr/>
          <a:lstStyle>
            <a:lvl1pPr marL="0" indent="0">
              <a:buFont typeface="Arial" panose="020B0604020202020204" pitchFamily="34" charse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text</a:t>
            </a:r>
          </a:p>
        </p:txBody>
      </p:sp>
      <p:sp>
        <p:nvSpPr>
          <p:cNvPr id="11" name="Picture Placeholder 3">
            <a:extLst>
              <a:ext uri="{FF2B5EF4-FFF2-40B4-BE49-F238E27FC236}">
                <a16:creationId xmlns:a16="http://schemas.microsoft.com/office/drawing/2014/main" id="{2BA327EA-75BC-3645-983B-6B9D070DA036}"/>
              </a:ext>
            </a:extLst>
          </p:cNvPr>
          <p:cNvSpPr>
            <a:spLocks noGrp="1"/>
          </p:cNvSpPr>
          <p:nvPr>
            <p:ph type="pic" sz="quarter" idx="10"/>
          </p:nvPr>
        </p:nvSpPr>
        <p:spPr>
          <a:xfrm>
            <a:off x="8401881" y="410817"/>
            <a:ext cx="2862468" cy="6071498"/>
          </a:xfrm>
          <a:prstGeom prst="roundRect">
            <a:avLst>
              <a:gd name="adj" fmla="val 14385"/>
            </a:avLst>
          </a:prstGeom>
          <a:solidFill>
            <a:schemeClr val="bg2"/>
          </a:solidFill>
        </p:spPr>
        <p:txBody>
          <a:bodyPr/>
          <a:lstStyle/>
          <a:p>
            <a:endParaRPr lang="id-ID"/>
          </a:p>
        </p:txBody>
      </p:sp>
    </p:spTree>
    <p:extLst>
      <p:ext uri="{BB962C8B-B14F-4D97-AF65-F5344CB8AC3E}">
        <p14:creationId xmlns:p14="http://schemas.microsoft.com/office/powerpoint/2010/main" val="24121469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creen shot-iPa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6183085" y="-303261"/>
            <a:ext cx="6792686" cy="7910019"/>
          </a:xfrm>
          <a:prstGeom prst="rect">
            <a:avLst/>
          </a:prstGeom>
          <a:effectLst>
            <a:reflection blurRad="6350" stA="6000" endPos="35000" dir="5400000" sy="-100000" algn="bl" rotWithShape="0"/>
          </a:effectLst>
        </p:spPr>
      </p:pic>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1" y="522123"/>
            <a:ext cx="6336126" cy="1317563"/>
          </a:xfrm>
        </p:spPr>
        <p:txBody>
          <a:bodyPr anchor="t"/>
          <a:lstStyle>
            <a:lvl1pPr>
              <a:defRPr sz="4000"/>
            </a:lvl1pPr>
          </a:lstStyle>
          <a:p>
            <a:r>
              <a:rPr lang="en-US" noProof="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068286"/>
            <a:ext cx="6336126" cy="3865625"/>
          </a:xfrm>
        </p:spPr>
        <p:txBody>
          <a:bodyPr/>
          <a:lstStyle>
            <a:lvl1pPr marL="0" indent="0">
              <a:buFont typeface="Arial" panose="020B0604020202020204" pitchFamily="34" charse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text</a:t>
            </a:r>
          </a:p>
        </p:txBody>
      </p:sp>
      <p:sp>
        <p:nvSpPr>
          <p:cNvPr id="11" name="Picture Placeholder 3">
            <a:extLst>
              <a:ext uri="{FF2B5EF4-FFF2-40B4-BE49-F238E27FC236}">
                <a16:creationId xmlns:a16="http://schemas.microsoft.com/office/drawing/2014/main" id="{2BA327EA-75BC-3645-983B-6B9D070DA036}"/>
              </a:ext>
            </a:extLst>
          </p:cNvPr>
          <p:cNvSpPr>
            <a:spLocks noGrp="1"/>
          </p:cNvSpPr>
          <p:nvPr>
            <p:ph type="pic" sz="quarter" idx="10"/>
          </p:nvPr>
        </p:nvSpPr>
        <p:spPr>
          <a:xfrm>
            <a:off x="7141029" y="410816"/>
            <a:ext cx="4648199" cy="6153269"/>
          </a:xfrm>
          <a:prstGeom prst="roundRect">
            <a:avLst>
              <a:gd name="adj" fmla="val 1945"/>
            </a:avLst>
          </a:prstGeom>
          <a:solidFill>
            <a:schemeClr val="bg2"/>
          </a:solidFill>
        </p:spPr>
        <p:txBody>
          <a:bodyPr/>
          <a:lstStyle/>
          <a:p>
            <a:endParaRPr lang="id-ID"/>
          </a:p>
        </p:txBody>
      </p:sp>
    </p:spTree>
    <p:extLst>
      <p:ext uri="{BB962C8B-B14F-4D97-AF65-F5344CB8AC3E}">
        <p14:creationId xmlns:p14="http://schemas.microsoft.com/office/powerpoint/2010/main" val="8961460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creen shot with content">
    <p:bg>
      <p:bgRef idx="1001">
        <a:schemeClr val="bg1"/>
      </p:bgRef>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3928534" y="429398"/>
            <a:ext cx="8025872" cy="5906479"/>
          </a:xfrm>
          <a:prstGeom prst="rect">
            <a:avLst/>
          </a:prstGeom>
          <a:solidFill>
            <a:schemeClr val="bg1">
              <a:lumMod val="95000"/>
            </a:schemeClr>
          </a:solidFill>
          <a:ln w="12700" cmpd="sng">
            <a:solidFill>
              <a:schemeClr val="bg2"/>
            </a:solidFill>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reflection blurRad="254000" stA="13000" endPos="68000" dir="5400000" sy="-100000" algn="bl" rotWithShape="0"/>
          </a:effectLst>
        </p:spPr>
        <p:txBody>
          <a:bodyPr/>
          <a:lstStyle/>
          <a:p>
            <a:r>
              <a:rPr lang="id-ID" err="1"/>
              <a:t>Full</a:t>
            </a:r>
            <a:r>
              <a:rPr lang="id-ID"/>
              <a:t> </a:t>
            </a:r>
            <a:r>
              <a:rPr lang="id-ID" err="1"/>
              <a:t>page</a:t>
            </a:r>
            <a:r>
              <a:rPr lang="id-ID"/>
              <a:t> </a:t>
            </a:r>
            <a:r>
              <a:rPr lang="id-ID" err="1"/>
              <a:t>screen</a:t>
            </a:r>
            <a:r>
              <a:rPr lang="id-ID"/>
              <a:t> </a:t>
            </a:r>
            <a:r>
              <a:rPr lang="id-ID" err="1"/>
              <a:t>shot</a:t>
            </a:r>
            <a:r>
              <a:rPr lang="id-ID"/>
              <a:t> </a:t>
            </a:r>
            <a:r>
              <a:rPr lang="id-ID" err="1"/>
              <a:t>here</a:t>
            </a:r>
            <a:endParaRPr lang="id-ID"/>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E9121A6-266A-F043-88FA-FFF5B1FD5DCD}"/>
              </a:ext>
            </a:extLst>
          </p:cNvPr>
          <p:cNvSpPr>
            <a:spLocks noGrp="1"/>
          </p:cNvSpPr>
          <p:nvPr>
            <p:ph type="title" hasCustomPrompt="1"/>
          </p:nvPr>
        </p:nvSpPr>
        <p:spPr>
          <a:xfrm>
            <a:off x="404813" y="555989"/>
            <a:ext cx="3207480" cy="1600200"/>
          </a:xfrm>
        </p:spPr>
        <p:txBody>
          <a:bodyPr anchor="t"/>
          <a:lstStyle>
            <a:lvl1pPr>
              <a:defRPr sz="3600"/>
            </a:lvl1pPr>
          </a:lstStyle>
          <a:p>
            <a:r>
              <a:rPr lang="en-US" noProof="0"/>
              <a:t>Click to edit title</a:t>
            </a:r>
          </a:p>
        </p:txBody>
      </p:sp>
      <p:sp>
        <p:nvSpPr>
          <p:cNvPr id="9" name="Text Placeholder 3">
            <a:extLst>
              <a:ext uri="{FF2B5EF4-FFF2-40B4-BE49-F238E27FC236}">
                <a16:creationId xmlns:a16="http://schemas.microsoft.com/office/drawing/2014/main" id="{8E074B58-D4B1-474B-8130-D377916B8A23}"/>
              </a:ext>
            </a:extLst>
          </p:cNvPr>
          <p:cNvSpPr>
            <a:spLocks noGrp="1"/>
          </p:cNvSpPr>
          <p:nvPr>
            <p:ph type="body" sz="half" idx="2" hasCustomPrompt="1"/>
          </p:nvPr>
        </p:nvSpPr>
        <p:spPr>
          <a:xfrm>
            <a:off x="404812" y="2156189"/>
            <a:ext cx="3207480" cy="3811588"/>
          </a:xfrm>
        </p:spPr>
        <p:txBody>
          <a:bodyPr/>
          <a:lstStyle>
            <a:lvl1pPr marL="0" indent="0">
              <a:buFont typeface="Arial" panose="020B0604020202020204" pitchFamily="34" charse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text</a:t>
            </a:r>
          </a:p>
        </p:txBody>
      </p:sp>
    </p:spTree>
    <p:extLst>
      <p:ext uri="{BB962C8B-B14F-4D97-AF65-F5344CB8AC3E}">
        <p14:creationId xmlns:p14="http://schemas.microsoft.com/office/powerpoint/2010/main" val="1621872312"/>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hasCustomPrompt="1"/>
          </p:nvPr>
        </p:nvSpPr>
        <p:spPr>
          <a:xfrm>
            <a:off x="515938" y="499595"/>
            <a:ext cx="4937211" cy="1325563"/>
          </a:xfrm>
        </p:spPr>
        <p:txBody>
          <a:bodyPr lIns="0" tIns="0" rIns="0" bIns="0">
            <a:noAutofit/>
          </a:bodyPr>
          <a:lstStyle>
            <a:lvl1pPr>
              <a:defRPr sz="4000" b="0" i="0" cap="none" baseline="0"/>
            </a:lvl1pPr>
          </a:lstStyle>
          <a:p>
            <a:r>
              <a:rPr lang="en-US" noProof="0"/>
              <a:t>Click to edit title</a:t>
            </a:r>
          </a:p>
        </p:txBody>
      </p:sp>
      <p:pic>
        <p:nvPicPr>
          <p:cNvPr id="17" name="Picture 7">
            <a:extLst>
              <a:ext uri="{FF2B5EF4-FFF2-40B4-BE49-F238E27FC236}">
                <a16:creationId xmlns:a16="http://schemas.microsoft.com/office/drawing/2014/main" id="{C5D77512-F54E-244A-B9F6-BC27A8005E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C174633C-0776-3B45-9F27-64750D346D31}"/>
              </a:ext>
            </a:extLst>
          </p:cNvPr>
          <p:cNvPicPr>
            <a:picLocks noChangeAspect="1"/>
          </p:cNvPicPr>
          <p:nvPr userDrawn="1"/>
        </p:nvPicPr>
        <p:blipFill>
          <a:blip r:embed="rId3">
            <a:alphaModFix amt="89000"/>
          </a:blip>
          <a:stretch>
            <a:fillRect/>
          </a:stretch>
        </p:blipFill>
        <p:spPr>
          <a:xfrm rot="14253851">
            <a:off x="4757088" y="4428492"/>
            <a:ext cx="2246358" cy="2246358"/>
          </a:xfrm>
          <a:prstGeom prst="rect">
            <a:avLst/>
          </a:prstGeom>
        </p:spPr>
      </p:pic>
    </p:spTree>
    <p:extLst>
      <p:ext uri="{BB962C8B-B14F-4D97-AF65-F5344CB8AC3E}">
        <p14:creationId xmlns:p14="http://schemas.microsoft.com/office/powerpoint/2010/main" val="30136961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36119" y="640081"/>
            <a:ext cx="5556682" cy="864869"/>
          </a:xfrm>
        </p:spPr>
        <p:txBody>
          <a:bodyPr lIns="0" tIns="0" rIns="0" bIns="0" anchor="t">
            <a:noAutofit/>
          </a:bodyPr>
          <a:lstStyle>
            <a:lvl1pPr>
              <a:defRPr sz="4000" b="0" i="0" cap="none" baseline="0"/>
            </a:lvl1pPr>
          </a:lstStyle>
          <a:p>
            <a:r>
              <a:rPr lang="en-US" noProof="0"/>
              <a:t>Click to edit title</a:t>
            </a:r>
          </a:p>
        </p:txBody>
      </p:sp>
      <p:sp>
        <p:nvSpPr>
          <p:cNvPr id="38" name="Content Placeholder 2">
            <a:extLst>
              <a:ext uri="{FF2B5EF4-FFF2-40B4-BE49-F238E27FC236}">
                <a16:creationId xmlns:a16="http://schemas.microsoft.com/office/drawing/2014/main" id="{948BA66F-AD75-554D-A66E-961AEA8E6C6A}"/>
              </a:ext>
            </a:extLst>
          </p:cNvPr>
          <p:cNvSpPr>
            <a:spLocks noGrp="1"/>
          </p:cNvSpPr>
          <p:nvPr>
            <p:ph idx="1" hasCustomPrompt="1"/>
          </p:nvPr>
        </p:nvSpPr>
        <p:spPr>
          <a:xfrm>
            <a:off x="539318" y="2232105"/>
            <a:ext cx="5556682" cy="3673395"/>
          </a:xfrm>
        </p:spPr>
        <p:txBody>
          <a:bodyPr lIns="0" tIns="0" rIns="0" bIns="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39" name="Content Placeholder 2">
            <a:extLst>
              <a:ext uri="{FF2B5EF4-FFF2-40B4-BE49-F238E27FC236}">
                <a16:creationId xmlns:a16="http://schemas.microsoft.com/office/drawing/2014/main" id="{9C1FD8D6-D324-1C46-BD4E-4E0097DAF114}"/>
              </a:ext>
            </a:extLst>
          </p:cNvPr>
          <p:cNvSpPr>
            <a:spLocks noGrp="1"/>
          </p:cNvSpPr>
          <p:nvPr>
            <p:ph idx="15" hasCustomPrompt="1"/>
          </p:nvPr>
        </p:nvSpPr>
        <p:spPr>
          <a:xfrm>
            <a:off x="539318" y="1736717"/>
            <a:ext cx="5556682" cy="495389"/>
          </a:xfrm>
        </p:spPr>
        <p:txBody>
          <a:bodyPr lIns="0" tIns="0" rIns="0" bIns="0" anchor="ctr">
            <a:noAutofit/>
          </a:bodyPr>
          <a:lstStyle>
            <a:lvl1pPr marL="0" indent="0" algn="l">
              <a:buNone/>
              <a:defRPr sz="24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pic>
        <p:nvPicPr>
          <p:cNvPr id="35" name="Picture 34">
            <a:extLst>
              <a:ext uri="{FF2B5EF4-FFF2-40B4-BE49-F238E27FC236}">
                <a16:creationId xmlns:a16="http://schemas.microsoft.com/office/drawing/2014/main" id="{9287A3DE-8A78-9A46-ABC8-9CE804FDBB7E}"/>
              </a:ext>
            </a:extLst>
          </p:cNvPr>
          <p:cNvPicPr>
            <a:picLocks noChangeAspect="1"/>
          </p:cNvPicPr>
          <p:nvPr userDrawn="1"/>
        </p:nvPicPr>
        <p:blipFill>
          <a:blip r:embed="rId2">
            <a:alphaModFix amt="65000"/>
          </a:blip>
          <a:stretch>
            <a:fillRect/>
          </a:stretch>
        </p:blipFill>
        <p:spPr>
          <a:xfrm rot="9761218">
            <a:off x="6199490" y="-651867"/>
            <a:ext cx="7383911" cy="7383911"/>
          </a:xfrm>
          <a:prstGeom prst="rect">
            <a:avLst/>
          </a:prstGeom>
        </p:spPr>
      </p:pic>
      <p:sp>
        <p:nvSpPr>
          <p:cNvPr id="36" name="Picture Placeholder 12">
            <a:extLst>
              <a:ext uri="{FF2B5EF4-FFF2-40B4-BE49-F238E27FC236}">
                <a16:creationId xmlns:a16="http://schemas.microsoft.com/office/drawing/2014/main" id="{028F39EE-1A0C-7449-9DE6-16174601A560}"/>
              </a:ext>
            </a:extLst>
          </p:cNvPr>
          <p:cNvSpPr>
            <a:spLocks noGrp="1"/>
          </p:cNvSpPr>
          <p:nvPr>
            <p:ph type="pic" sz="quarter" idx="10"/>
          </p:nvPr>
        </p:nvSpPr>
        <p:spPr>
          <a:xfrm>
            <a:off x="7980054" y="1128697"/>
            <a:ext cx="3822782" cy="3822782"/>
          </a:xfrm>
          <a:prstGeom prst="ellipse">
            <a:avLst/>
          </a:prstGeom>
          <a:solidFill>
            <a:schemeClr val="bg2"/>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1731405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4C61-9006-3044-AD80-25729C8DD27A}"/>
              </a:ext>
            </a:extLst>
          </p:cNvPr>
          <p:cNvSpPr>
            <a:spLocks noGrp="1"/>
          </p:cNvSpPr>
          <p:nvPr>
            <p:ph type="title" hasCustomPrompt="1"/>
          </p:nvPr>
        </p:nvSpPr>
        <p:spPr/>
        <p:txBody>
          <a:bodyPr/>
          <a:lstStyle/>
          <a:p>
            <a:r>
              <a:rPr lang="en-US"/>
              <a:t>Click to edit title</a:t>
            </a:r>
          </a:p>
        </p:txBody>
      </p:sp>
      <p:sp>
        <p:nvSpPr>
          <p:cNvPr id="3" name="Vertical Text Placeholder 2">
            <a:extLst>
              <a:ext uri="{FF2B5EF4-FFF2-40B4-BE49-F238E27FC236}">
                <a16:creationId xmlns:a16="http://schemas.microsoft.com/office/drawing/2014/main" id="{734C4E57-EFB6-AB43-869C-4B0901388350}"/>
              </a:ext>
            </a:extLst>
          </p:cNvPr>
          <p:cNvSpPr>
            <a:spLocks noGrp="1"/>
          </p:cNvSpPr>
          <p:nvPr>
            <p:ph type="body" orient="vert" idx="1" hasCustomPrompt="1"/>
          </p:nvPr>
        </p:nvSpPr>
        <p:spPr/>
        <p:txBody>
          <a:bodyPr vert="eaVert"/>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8572F-CDC9-D847-A558-B3E3F3BE7EE2}"/>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5A09E753-6683-5B4E-B9FC-5EFED9F02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06D60-946D-B148-8FDE-4828F785AE83}"/>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6055310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14E521-8D90-C543-BBF3-2A346EFE231F}"/>
              </a:ext>
            </a:extLst>
          </p:cNvPr>
          <p:cNvSpPr>
            <a:spLocks noGrp="1"/>
          </p:cNvSpPr>
          <p:nvPr>
            <p:ph type="title" orient="vert" hasCustomPrompt="1"/>
          </p:nvPr>
        </p:nvSpPr>
        <p:spPr>
          <a:xfrm>
            <a:off x="8724900" y="365125"/>
            <a:ext cx="2628900" cy="5811838"/>
          </a:xfrm>
        </p:spPr>
        <p:txBody>
          <a:bodyPr vert="eaVert"/>
          <a:lstStyle/>
          <a:p>
            <a:r>
              <a:rPr lang="en-US"/>
              <a:t>Click to edit title</a:t>
            </a:r>
          </a:p>
        </p:txBody>
      </p:sp>
      <p:sp>
        <p:nvSpPr>
          <p:cNvPr id="3" name="Vertical Text Placeholder 2">
            <a:extLst>
              <a:ext uri="{FF2B5EF4-FFF2-40B4-BE49-F238E27FC236}">
                <a16:creationId xmlns:a16="http://schemas.microsoft.com/office/drawing/2014/main" id="{0C7B92BF-CA12-6041-A084-A97E692F331F}"/>
              </a:ext>
            </a:extLst>
          </p:cNvPr>
          <p:cNvSpPr>
            <a:spLocks noGrp="1"/>
          </p:cNvSpPr>
          <p:nvPr>
            <p:ph type="body" orient="vert" idx="1" hasCustomPrompt="1"/>
          </p:nvPr>
        </p:nvSpPr>
        <p:spPr>
          <a:xfrm>
            <a:off x="838200" y="365125"/>
            <a:ext cx="7734300" cy="5811838"/>
          </a:xfrm>
        </p:spPr>
        <p:txBody>
          <a:bodyPr vert="eaVert"/>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F951F-14D5-FB49-BB54-86A7195E70AC}"/>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4E3BB009-0CE8-6840-91B8-8B75A78E5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6BF5D-58C1-A748-99EE-C78D3FEB99F8}"/>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5144515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60"/>
        <p:cNvGrpSpPr/>
        <p:nvPr/>
      </p:nvGrpSpPr>
      <p:grpSpPr>
        <a:xfrm>
          <a:off x="0" y="0"/>
          <a:ext cx="0" cy="0"/>
          <a:chOff x="0" y="0"/>
          <a:chExt cx="0" cy="0"/>
        </a:xfrm>
      </p:grpSpPr>
      <p:sp>
        <p:nvSpPr>
          <p:cNvPr id="1061" name="Google Shape;1061;p161"/>
          <p:cNvSpPr txBox="1">
            <a:spLocks noGrp="1"/>
          </p:cNvSpPr>
          <p:nvPr>
            <p:ph type="title"/>
          </p:nvPr>
        </p:nvSpPr>
        <p:spPr>
          <a:xfrm>
            <a:off x="415600" y="740800"/>
            <a:ext cx="3744000" cy="1007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3200"/>
              <a:buNone/>
              <a:defRPr sz="3200"/>
            </a:lvl1pPr>
            <a:lvl2pPr lvl="1" algn="l" rtl="0">
              <a:lnSpc>
                <a:spcPct val="90000"/>
              </a:lnSpc>
              <a:spcBef>
                <a:spcPts val="0"/>
              </a:spcBef>
              <a:spcAft>
                <a:spcPts val="0"/>
              </a:spcAft>
              <a:buSzPts val="3200"/>
              <a:buNone/>
              <a:defRPr sz="3200"/>
            </a:lvl2pPr>
            <a:lvl3pPr lvl="2" algn="l" rtl="0">
              <a:lnSpc>
                <a:spcPct val="90000"/>
              </a:lnSpc>
              <a:spcBef>
                <a:spcPts val="0"/>
              </a:spcBef>
              <a:spcAft>
                <a:spcPts val="0"/>
              </a:spcAft>
              <a:buSzPts val="3200"/>
              <a:buNone/>
              <a:defRPr sz="3200"/>
            </a:lvl3pPr>
            <a:lvl4pPr lvl="3" algn="l" rtl="0">
              <a:lnSpc>
                <a:spcPct val="90000"/>
              </a:lnSpc>
              <a:spcBef>
                <a:spcPts val="0"/>
              </a:spcBef>
              <a:spcAft>
                <a:spcPts val="0"/>
              </a:spcAft>
              <a:buSzPts val="3200"/>
              <a:buNone/>
              <a:defRPr sz="3200"/>
            </a:lvl4pPr>
            <a:lvl5pPr lvl="4" algn="l" rtl="0">
              <a:lnSpc>
                <a:spcPct val="90000"/>
              </a:lnSpc>
              <a:spcBef>
                <a:spcPts val="0"/>
              </a:spcBef>
              <a:spcAft>
                <a:spcPts val="0"/>
              </a:spcAft>
              <a:buSzPts val="3200"/>
              <a:buNone/>
              <a:defRPr sz="3200"/>
            </a:lvl5pPr>
            <a:lvl6pPr lvl="5" algn="l" rtl="0">
              <a:lnSpc>
                <a:spcPct val="90000"/>
              </a:lnSpc>
              <a:spcBef>
                <a:spcPts val="0"/>
              </a:spcBef>
              <a:spcAft>
                <a:spcPts val="0"/>
              </a:spcAft>
              <a:buSzPts val="3200"/>
              <a:buNone/>
              <a:defRPr sz="3200"/>
            </a:lvl6pPr>
            <a:lvl7pPr lvl="6" algn="l" rtl="0">
              <a:lnSpc>
                <a:spcPct val="90000"/>
              </a:lnSpc>
              <a:spcBef>
                <a:spcPts val="0"/>
              </a:spcBef>
              <a:spcAft>
                <a:spcPts val="0"/>
              </a:spcAft>
              <a:buSzPts val="3200"/>
              <a:buNone/>
              <a:defRPr sz="3200"/>
            </a:lvl7pPr>
            <a:lvl8pPr lvl="7" algn="l" rtl="0">
              <a:lnSpc>
                <a:spcPct val="90000"/>
              </a:lnSpc>
              <a:spcBef>
                <a:spcPts val="0"/>
              </a:spcBef>
              <a:spcAft>
                <a:spcPts val="0"/>
              </a:spcAft>
              <a:buSzPts val="3200"/>
              <a:buNone/>
              <a:defRPr sz="3200"/>
            </a:lvl8pPr>
            <a:lvl9pPr lvl="8" algn="l" rtl="0">
              <a:lnSpc>
                <a:spcPct val="90000"/>
              </a:lnSpc>
              <a:spcBef>
                <a:spcPts val="0"/>
              </a:spcBef>
              <a:spcAft>
                <a:spcPts val="0"/>
              </a:spcAft>
              <a:buSzPts val="3200"/>
              <a:buNone/>
              <a:defRPr sz="3200"/>
            </a:lvl9pPr>
          </a:lstStyle>
          <a:p>
            <a:endParaRPr/>
          </a:p>
        </p:txBody>
      </p:sp>
      <p:sp>
        <p:nvSpPr>
          <p:cNvPr id="1062" name="Google Shape;1062;p161"/>
          <p:cNvSpPr txBox="1">
            <a:spLocks noGrp="1"/>
          </p:cNvSpPr>
          <p:nvPr>
            <p:ph type="body" idx="1"/>
          </p:nvPr>
        </p:nvSpPr>
        <p:spPr>
          <a:xfrm>
            <a:off x="415600" y="1852800"/>
            <a:ext cx="3744000" cy="4239300"/>
          </a:xfrm>
          <a:prstGeom prst="rect">
            <a:avLst/>
          </a:prstGeom>
          <a:noFill/>
          <a:ln>
            <a:noFill/>
          </a:ln>
        </p:spPr>
        <p:txBody>
          <a:bodyPr spcFirstLastPara="1" wrap="square" lIns="91425" tIns="45700" rIns="91425" bIns="45700" anchor="t" anchorCtr="0">
            <a:noAutofit/>
          </a:bodyPr>
          <a:lstStyle>
            <a:lvl1pPr marL="457200" lvl="0" indent="-330200" algn="l" rtl="0">
              <a:lnSpc>
                <a:spcPct val="90000"/>
              </a:lnSpc>
              <a:spcBef>
                <a:spcPts val="1000"/>
              </a:spcBef>
              <a:spcAft>
                <a:spcPts val="0"/>
              </a:spcAft>
              <a:buSzPts val="1600"/>
              <a:buChar char="•"/>
              <a:defRPr sz="1600"/>
            </a:lvl1pPr>
            <a:lvl2pPr marL="914400" lvl="1" indent="-330200" algn="l" rtl="0">
              <a:lnSpc>
                <a:spcPct val="90000"/>
              </a:lnSpc>
              <a:spcBef>
                <a:spcPts val="500"/>
              </a:spcBef>
              <a:spcAft>
                <a:spcPts val="0"/>
              </a:spcAft>
              <a:buSzPts val="1600"/>
              <a:buChar char="•"/>
              <a:defRPr sz="1600"/>
            </a:lvl2pPr>
            <a:lvl3pPr marL="1371600" lvl="2" indent="-330200" algn="l" rtl="0">
              <a:lnSpc>
                <a:spcPct val="90000"/>
              </a:lnSpc>
              <a:spcBef>
                <a:spcPts val="500"/>
              </a:spcBef>
              <a:spcAft>
                <a:spcPts val="0"/>
              </a:spcAft>
              <a:buSzPts val="1600"/>
              <a:buChar char="•"/>
              <a:defRPr sz="1600"/>
            </a:lvl3pPr>
            <a:lvl4pPr marL="1828800" lvl="3" indent="-330200" algn="l" rtl="0">
              <a:lnSpc>
                <a:spcPct val="90000"/>
              </a:lnSpc>
              <a:spcBef>
                <a:spcPts val="500"/>
              </a:spcBef>
              <a:spcAft>
                <a:spcPts val="0"/>
              </a:spcAft>
              <a:buSzPts val="1600"/>
              <a:buChar char="•"/>
              <a:defRPr sz="1600"/>
            </a:lvl4pPr>
            <a:lvl5pPr marL="2286000" lvl="4" indent="-330200" algn="l" rtl="0">
              <a:lnSpc>
                <a:spcPct val="90000"/>
              </a:lnSpc>
              <a:spcBef>
                <a:spcPts val="500"/>
              </a:spcBef>
              <a:spcAft>
                <a:spcPts val="0"/>
              </a:spcAft>
              <a:buSzPts val="1600"/>
              <a:buChar char="•"/>
              <a:defRPr sz="1600"/>
            </a:lvl5pPr>
            <a:lvl6pPr marL="2743200" lvl="5" indent="-330200" algn="l" rtl="0">
              <a:lnSpc>
                <a:spcPct val="90000"/>
              </a:lnSpc>
              <a:spcBef>
                <a:spcPts val="500"/>
              </a:spcBef>
              <a:spcAft>
                <a:spcPts val="0"/>
              </a:spcAft>
              <a:buSzPts val="1600"/>
              <a:buChar char="•"/>
              <a:defRPr sz="1600"/>
            </a:lvl6pPr>
            <a:lvl7pPr marL="3200400" lvl="6" indent="-330200" algn="l" rtl="0">
              <a:lnSpc>
                <a:spcPct val="90000"/>
              </a:lnSpc>
              <a:spcBef>
                <a:spcPts val="500"/>
              </a:spcBef>
              <a:spcAft>
                <a:spcPts val="0"/>
              </a:spcAft>
              <a:buSzPts val="1600"/>
              <a:buChar char="•"/>
              <a:defRPr sz="1600"/>
            </a:lvl7pPr>
            <a:lvl8pPr marL="3657600" lvl="7" indent="-330200" algn="l" rtl="0">
              <a:lnSpc>
                <a:spcPct val="90000"/>
              </a:lnSpc>
              <a:spcBef>
                <a:spcPts val="500"/>
              </a:spcBef>
              <a:spcAft>
                <a:spcPts val="0"/>
              </a:spcAft>
              <a:buSzPts val="1600"/>
              <a:buChar char="•"/>
              <a:defRPr sz="1600"/>
            </a:lvl8pPr>
            <a:lvl9pPr marL="4114800" lvl="8" indent="-330200" algn="l" rtl="0">
              <a:lnSpc>
                <a:spcPct val="90000"/>
              </a:lnSpc>
              <a:spcBef>
                <a:spcPts val="500"/>
              </a:spcBef>
              <a:spcAft>
                <a:spcPts val="0"/>
              </a:spcAft>
              <a:buSzPts val="1600"/>
              <a:buChar char="•"/>
              <a:defRPr sz="1600"/>
            </a:lvl9pPr>
          </a:lstStyle>
          <a:p>
            <a:endParaRPr/>
          </a:p>
        </p:txBody>
      </p:sp>
      <p:sp>
        <p:nvSpPr>
          <p:cNvPr id="1063" name="Google Shape;1063;p161"/>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369628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Only- with watermark">
  <p:cSld name="1_Title Only- with watermark">
    <p:spTree>
      <p:nvGrpSpPr>
        <p:cNvPr id="1" name="Shape 223"/>
        <p:cNvGrpSpPr/>
        <p:nvPr/>
      </p:nvGrpSpPr>
      <p:grpSpPr>
        <a:xfrm>
          <a:off x="0" y="0"/>
          <a:ext cx="0" cy="0"/>
          <a:chOff x="0" y="0"/>
          <a:chExt cx="0" cy="0"/>
        </a:xfrm>
      </p:grpSpPr>
      <p:sp>
        <p:nvSpPr>
          <p:cNvPr id="224" name="Google Shape;224;p29"/>
          <p:cNvSpPr txBox="1">
            <a:spLocks noGrp="1"/>
          </p:cNvSpPr>
          <p:nvPr>
            <p:ph type="title"/>
          </p:nvPr>
        </p:nvSpPr>
        <p:spPr>
          <a:xfrm>
            <a:off x="838200" y="365125"/>
            <a:ext cx="10515600" cy="1325520"/>
          </a:xfrm>
          <a:prstGeom prst="rect">
            <a:avLst/>
          </a:prstGeom>
          <a:noFill/>
          <a:ln>
            <a:noFill/>
          </a:ln>
        </p:spPr>
        <p:txBody>
          <a:bodyPr spcFirstLastPara="1" wrap="square" lIns="71100" tIns="35550" rIns="71100" bIns="35550"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5" name="Google Shape;225;p29"/>
          <p:cNvSpPr txBox="1">
            <a:spLocks noGrp="1"/>
          </p:cNvSpPr>
          <p:nvPr>
            <p:ph type="dt" idx="10"/>
          </p:nvPr>
        </p:nvSpPr>
        <p:spPr>
          <a:xfrm>
            <a:off x="1244600" y="6356350"/>
            <a:ext cx="2743200" cy="365040"/>
          </a:xfrm>
          <a:prstGeom prst="rect">
            <a:avLst/>
          </a:prstGeom>
          <a:noFill/>
          <a:ln>
            <a:noFill/>
          </a:ln>
        </p:spPr>
        <p:txBody>
          <a:bodyPr spcFirstLastPara="1" wrap="square" lIns="71100" tIns="35550" rIns="71100" bIns="3555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6" name="Google Shape;226;p29"/>
          <p:cNvSpPr txBox="1">
            <a:spLocks noGrp="1"/>
          </p:cNvSpPr>
          <p:nvPr>
            <p:ph type="ftr" idx="11"/>
          </p:nvPr>
        </p:nvSpPr>
        <p:spPr>
          <a:xfrm>
            <a:off x="4038600" y="6356350"/>
            <a:ext cx="4114800" cy="365040"/>
          </a:xfrm>
          <a:prstGeom prst="rect">
            <a:avLst/>
          </a:prstGeom>
          <a:noFill/>
          <a:ln>
            <a:noFill/>
          </a:ln>
        </p:spPr>
        <p:txBody>
          <a:bodyPr spcFirstLastPara="1" wrap="square" lIns="71100" tIns="35550" rIns="71100" bIns="3555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7" name="Google Shape;227;p29"/>
          <p:cNvSpPr txBox="1">
            <a:spLocks noGrp="1"/>
          </p:cNvSpPr>
          <p:nvPr>
            <p:ph type="sldNum" idx="12"/>
          </p:nvPr>
        </p:nvSpPr>
        <p:spPr>
          <a:xfrm>
            <a:off x="8610600" y="6356350"/>
            <a:ext cx="2743200" cy="365040"/>
          </a:xfrm>
          <a:prstGeom prst="rect">
            <a:avLst/>
          </a:prstGeom>
          <a:noFill/>
          <a:ln>
            <a:noFill/>
          </a:ln>
        </p:spPr>
        <p:txBody>
          <a:bodyPr spcFirstLastPara="1" wrap="square" lIns="71100" tIns="35550" rIns="71100" bIns="35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pic>
        <p:nvPicPr>
          <p:cNvPr id="228" name="Google Shape;228;p29"/>
          <p:cNvPicPr preferRelativeResize="0"/>
          <p:nvPr/>
        </p:nvPicPr>
        <p:blipFill rotWithShape="1">
          <a:blip r:embed="rId2">
            <a:alphaModFix amt="80000"/>
          </a:blip>
          <a:srcRect/>
          <a:stretch/>
        </p:blipFill>
        <p:spPr>
          <a:xfrm rot="9571063">
            <a:off x="8546565" y="-1950312"/>
            <a:ext cx="5614471" cy="5053024"/>
          </a:xfrm>
          <a:prstGeom prst="rect">
            <a:avLst/>
          </a:prstGeom>
          <a:noFill/>
          <a:ln>
            <a:noFill/>
          </a:ln>
        </p:spPr>
      </p:pic>
      <p:sp>
        <p:nvSpPr>
          <p:cNvPr id="229" name="Google Shape;229;p29"/>
          <p:cNvSpPr txBox="1">
            <a:spLocks noGrp="1"/>
          </p:cNvSpPr>
          <p:nvPr>
            <p:ph type="body" idx="1"/>
          </p:nvPr>
        </p:nvSpPr>
        <p:spPr>
          <a:xfrm>
            <a:off x="838200" y="1825625"/>
            <a:ext cx="10515600" cy="4351320"/>
          </a:xfrm>
          <a:prstGeom prst="rect">
            <a:avLst/>
          </a:prstGeom>
          <a:noFill/>
          <a:ln>
            <a:noFill/>
          </a:ln>
        </p:spPr>
        <p:txBody>
          <a:bodyPr spcFirstLastPara="1" wrap="square" lIns="71100" tIns="35550" rIns="71100" bIns="35550" anchor="t" anchorCtr="0">
            <a:normAutofit/>
          </a:bodyPr>
          <a:lstStyle>
            <a:lvl1pPr marL="548640" lvl="0" indent="-381000" algn="l" rtl="0">
              <a:lnSpc>
                <a:spcPct val="90000"/>
              </a:lnSpc>
              <a:spcBef>
                <a:spcPts val="960"/>
              </a:spcBef>
              <a:spcAft>
                <a:spcPts val="0"/>
              </a:spcAft>
              <a:buSzPts val="1400"/>
              <a:buChar char="•"/>
              <a:defRPr/>
            </a:lvl1pPr>
            <a:lvl2pPr marL="1097280" lvl="1" indent="-381000" algn="l" rtl="0">
              <a:lnSpc>
                <a:spcPct val="90000"/>
              </a:lnSpc>
              <a:spcBef>
                <a:spcPts val="480"/>
              </a:spcBef>
              <a:spcAft>
                <a:spcPts val="0"/>
              </a:spcAft>
              <a:buSzPts val="1400"/>
              <a:buChar char="•"/>
              <a:defRPr/>
            </a:lvl2pPr>
            <a:lvl3pPr marL="1645920" lvl="2" indent="-381000" algn="l" rtl="0">
              <a:lnSpc>
                <a:spcPct val="90000"/>
              </a:lnSpc>
              <a:spcBef>
                <a:spcPts val="480"/>
              </a:spcBef>
              <a:spcAft>
                <a:spcPts val="0"/>
              </a:spcAft>
              <a:buSzPts val="1400"/>
              <a:buChar char="•"/>
              <a:defRPr/>
            </a:lvl3pPr>
            <a:lvl4pPr marL="2194560" lvl="3" indent="-381000" algn="l" rtl="0">
              <a:lnSpc>
                <a:spcPct val="90000"/>
              </a:lnSpc>
              <a:spcBef>
                <a:spcPts val="480"/>
              </a:spcBef>
              <a:spcAft>
                <a:spcPts val="0"/>
              </a:spcAft>
              <a:buSzPts val="1400"/>
              <a:buChar char="•"/>
              <a:defRPr/>
            </a:lvl4pPr>
            <a:lvl5pPr marL="2743200" lvl="4" indent="-381000" algn="l" rtl="0">
              <a:lnSpc>
                <a:spcPct val="90000"/>
              </a:lnSpc>
              <a:spcBef>
                <a:spcPts val="480"/>
              </a:spcBef>
              <a:spcAft>
                <a:spcPts val="0"/>
              </a:spcAft>
              <a:buSzPts val="1400"/>
              <a:buChar char="•"/>
              <a:defRPr/>
            </a:lvl5pPr>
            <a:lvl6pPr marL="3291840" lvl="5" indent="-381000" algn="l" rtl="0">
              <a:lnSpc>
                <a:spcPct val="90000"/>
              </a:lnSpc>
              <a:spcBef>
                <a:spcPts val="480"/>
              </a:spcBef>
              <a:spcAft>
                <a:spcPts val="0"/>
              </a:spcAft>
              <a:buClr>
                <a:schemeClr val="dk1"/>
              </a:buClr>
              <a:buSzPts val="1400"/>
              <a:buChar char="•"/>
              <a:defRPr/>
            </a:lvl6pPr>
            <a:lvl7pPr marL="3840480" lvl="6" indent="-381000" algn="l" rtl="0">
              <a:lnSpc>
                <a:spcPct val="90000"/>
              </a:lnSpc>
              <a:spcBef>
                <a:spcPts val="480"/>
              </a:spcBef>
              <a:spcAft>
                <a:spcPts val="0"/>
              </a:spcAft>
              <a:buClr>
                <a:schemeClr val="dk1"/>
              </a:buClr>
              <a:buSzPts val="1400"/>
              <a:buChar char="•"/>
              <a:defRPr/>
            </a:lvl7pPr>
            <a:lvl8pPr marL="4389120" lvl="7" indent="-381000" algn="l" rtl="0">
              <a:lnSpc>
                <a:spcPct val="90000"/>
              </a:lnSpc>
              <a:spcBef>
                <a:spcPts val="480"/>
              </a:spcBef>
              <a:spcAft>
                <a:spcPts val="0"/>
              </a:spcAft>
              <a:buClr>
                <a:schemeClr val="dk1"/>
              </a:buClr>
              <a:buSzPts val="1400"/>
              <a:buChar char="•"/>
              <a:defRPr/>
            </a:lvl8pPr>
            <a:lvl9pPr marL="4937760" lvl="8" indent="-381000" algn="l" rtl="0">
              <a:lnSpc>
                <a:spcPct val="90000"/>
              </a:lnSpc>
              <a:spcBef>
                <a:spcPts val="48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600668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break_blue" type="secHead">
  <p:cSld name="SECTION_HEADER">
    <p:bg>
      <p:bgPr>
        <a:solidFill>
          <a:schemeClr val="accent2"/>
        </a:solidFill>
        <a:effectLst/>
      </p:bgPr>
    </p:bg>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4038600" y="1709738"/>
            <a:ext cx="73088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a:off x="4038600" y="4589463"/>
            <a:ext cx="730885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1"/>
                </a:solidFill>
              </a:defRPr>
            </a:lvl1pPr>
            <a:lvl2pPr marL="914400" lvl="1" indent="-228600" algn="l">
              <a:lnSpc>
                <a:spcPct val="90000"/>
              </a:lnSpc>
              <a:spcBef>
                <a:spcPts val="500"/>
              </a:spcBef>
              <a:spcAft>
                <a:spcPts val="0"/>
              </a:spcAft>
              <a:buSzPts val="2000"/>
              <a:buNone/>
              <a:defRPr sz="2000">
                <a:solidFill>
                  <a:srgbClr val="898989"/>
                </a:solidFill>
              </a:defRPr>
            </a:lvl2pPr>
            <a:lvl3pPr marL="1371600" lvl="2" indent="-228600" algn="l">
              <a:lnSpc>
                <a:spcPct val="90000"/>
              </a:lnSpc>
              <a:spcBef>
                <a:spcPts val="500"/>
              </a:spcBef>
              <a:spcAft>
                <a:spcPts val="0"/>
              </a:spcAft>
              <a:buSzPts val="1800"/>
              <a:buNone/>
              <a:defRPr sz="1800">
                <a:solidFill>
                  <a:srgbClr val="898989"/>
                </a:solidFill>
              </a:defRPr>
            </a:lvl3pPr>
            <a:lvl4pPr marL="1828800" lvl="3" indent="-228600" algn="l">
              <a:lnSpc>
                <a:spcPct val="90000"/>
              </a:lnSpc>
              <a:spcBef>
                <a:spcPts val="500"/>
              </a:spcBef>
              <a:spcAft>
                <a:spcPts val="0"/>
              </a:spcAft>
              <a:buSzPts val="1600"/>
              <a:buNone/>
              <a:defRPr sz="1600">
                <a:solidFill>
                  <a:srgbClr val="898989"/>
                </a:solidFill>
              </a:defRPr>
            </a:lvl4pPr>
            <a:lvl5pPr marL="2286000" lvl="4" indent="-228600" algn="l">
              <a:lnSpc>
                <a:spcPct val="90000"/>
              </a:lnSpc>
              <a:spcBef>
                <a:spcPts val="500"/>
              </a:spcBef>
              <a:spcAft>
                <a:spcPts val="0"/>
              </a:spcAft>
              <a:buSzPts val="1600"/>
              <a:buNone/>
              <a:defRPr sz="1600">
                <a:solidFill>
                  <a:srgbClr val="898989"/>
                </a:solidFill>
              </a:defRPr>
            </a:lvl5pPr>
            <a:lvl6pPr marL="2743200" lvl="5" indent="-228600" algn="l">
              <a:lnSpc>
                <a:spcPct val="90000"/>
              </a:lnSpc>
              <a:spcBef>
                <a:spcPts val="500"/>
              </a:spcBef>
              <a:spcAft>
                <a:spcPts val="0"/>
              </a:spcAft>
              <a:buClr>
                <a:srgbClr val="898989"/>
              </a:buClr>
              <a:buSzPts val="1600"/>
              <a:buNone/>
              <a:defRPr sz="1600">
                <a:solidFill>
                  <a:srgbClr val="898989"/>
                </a:solidFill>
              </a:defRPr>
            </a:lvl6pPr>
            <a:lvl7pPr marL="3200400" lvl="6" indent="-228600" algn="l">
              <a:lnSpc>
                <a:spcPct val="90000"/>
              </a:lnSpc>
              <a:spcBef>
                <a:spcPts val="500"/>
              </a:spcBef>
              <a:spcAft>
                <a:spcPts val="0"/>
              </a:spcAft>
              <a:buClr>
                <a:srgbClr val="898989"/>
              </a:buClr>
              <a:buSzPts val="1600"/>
              <a:buNone/>
              <a:defRPr sz="1600">
                <a:solidFill>
                  <a:srgbClr val="898989"/>
                </a:solidFill>
              </a:defRPr>
            </a:lvl7pPr>
            <a:lvl8pPr marL="3657600" lvl="7" indent="-228600" algn="l">
              <a:lnSpc>
                <a:spcPct val="90000"/>
              </a:lnSpc>
              <a:spcBef>
                <a:spcPts val="500"/>
              </a:spcBef>
              <a:spcAft>
                <a:spcPts val="0"/>
              </a:spcAft>
              <a:buClr>
                <a:srgbClr val="898989"/>
              </a:buClr>
              <a:buSzPts val="1600"/>
              <a:buNone/>
              <a:defRPr sz="1600">
                <a:solidFill>
                  <a:srgbClr val="898989"/>
                </a:solidFill>
              </a:defRPr>
            </a:lvl8pPr>
            <a:lvl9pPr marL="4114800" lvl="8" indent="-228600" algn="l">
              <a:lnSpc>
                <a:spcPct val="90000"/>
              </a:lnSpc>
              <a:spcBef>
                <a:spcPts val="500"/>
              </a:spcBef>
              <a:spcAft>
                <a:spcPts val="0"/>
              </a:spcAft>
              <a:buClr>
                <a:srgbClr val="898989"/>
              </a:buClr>
              <a:buSzPts val="1600"/>
              <a:buNone/>
              <a:defRPr sz="1600">
                <a:solidFill>
                  <a:srgbClr val="898989"/>
                </a:solidFill>
              </a:defRPr>
            </a:lvl9pPr>
          </a:lstStyle>
          <a:p>
            <a:endParaRPr/>
          </a:p>
        </p:txBody>
      </p:sp>
      <p:sp>
        <p:nvSpPr>
          <p:cNvPr id="101" name="Google Shape;10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p14"/>
          <p:cNvPicPr preferRelativeResize="0"/>
          <p:nvPr/>
        </p:nvPicPr>
        <p:blipFill rotWithShape="1">
          <a:blip r:embed="rId2">
            <a:alphaModFix/>
          </a:blip>
          <a:srcRect/>
          <a:stretch/>
        </p:blipFill>
        <p:spPr>
          <a:xfrm>
            <a:off x="169334" y="6467474"/>
            <a:ext cx="228600" cy="228600"/>
          </a:xfrm>
          <a:prstGeom prst="rect">
            <a:avLst/>
          </a:prstGeom>
          <a:noFill/>
          <a:ln>
            <a:noFill/>
          </a:ln>
        </p:spPr>
      </p:pic>
      <p:pic>
        <p:nvPicPr>
          <p:cNvPr id="105" name="Google Shape;105;p14"/>
          <p:cNvPicPr preferRelativeResize="0"/>
          <p:nvPr/>
        </p:nvPicPr>
        <p:blipFill rotWithShape="1">
          <a:blip r:embed="rId3">
            <a:alphaModFix/>
          </a:blip>
          <a:srcRect/>
          <a:stretch/>
        </p:blipFill>
        <p:spPr>
          <a:xfrm rot="-506451">
            <a:off x="-2994025" y="119063"/>
            <a:ext cx="6858000" cy="6858000"/>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000" b="0" i="0" cap="none" baseline="0"/>
            </a:lvl1pPr>
          </a:lstStyle>
          <a:p>
            <a:r>
              <a:rPr lang="en-US" noProof="0"/>
              <a:t>Click to edit title</a:t>
            </a:r>
          </a:p>
        </p:txBody>
      </p:sp>
    </p:spTree>
    <p:extLst>
      <p:ext uri="{BB962C8B-B14F-4D97-AF65-F5344CB8AC3E}">
        <p14:creationId xmlns:p14="http://schemas.microsoft.com/office/powerpoint/2010/main" val="32254961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cSld name="4_Title Slide">
    <p:bg>
      <p:bgPr>
        <a:solidFill>
          <a:srgbClr val="FA6D5F"/>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B5DE9F5-1B5E-3647-BB4B-F7F150408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rgbClr val="1A1A1A"/>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9944DE7A-1648-6940-BA39-03A6AAD4443D}"/>
              </a:ext>
            </a:extLst>
          </p:cNvPr>
          <p:cNvSpPr>
            <a:spLocks noGrp="1"/>
          </p:cNvSpPr>
          <p:nvPr>
            <p:ph type="dt" sz="half" idx="10"/>
          </p:nvPr>
        </p:nvSpPr>
        <p:spPr/>
        <p:txBody>
          <a:bodyPr/>
          <a:lstStyle>
            <a:lvl1pPr>
              <a:defRPr/>
            </a:lvl1pPr>
          </a:lstStyle>
          <a:p>
            <a:pPr>
              <a:defRPr/>
            </a:pPr>
            <a:fld id="{9B6789EF-AEAE-CC4D-8533-318489173826}" type="datetimeFigureOut">
              <a:rPr lang="en-US"/>
              <a:pPr>
                <a:defRPr/>
              </a:pPr>
              <a:t>7/27/2023</a:t>
            </a:fld>
            <a:endParaRPr lang="en-US"/>
          </a:p>
        </p:txBody>
      </p:sp>
      <p:sp>
        <p:nvSpPr>
          <p:cNvPr id="6" name="Footer Placeholder 4">
            <a:extLst>
              <a:ext uri="{FF2B5EF4-FFF2-40B4-BE49-F238E27FC236}">
                <a16:creationId xmlns:a16="http://schemas.microsoft.com/office/drawing/2014/main" id="{3371C9D4-E260-AE45-8D4F-E95B379246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B38ABF-BB75-094B-8015-DF5FA82AD2CE}"/>
              </a:ext>
            </a:extLst>
          </p:cNvPr>
          <p:cNvSpPr>
            <a:spLocks noGrp="1"/>
          </p:cNvSpPr>
          <p:nvPr>
            <p:ph type="sldNum" sz="quarter" idx="12"/>
          </p:nvPr>
        </p:nvSpPr>
        <p:spPr/>
        <p:txBody>
          <a:bodyPr/>
          <a:lstStyle>
            <a:lvl1pPr>
              <a:defRPr/>
            </a:lvl1pPr>
          </a:lstStyle>
          <a:p>
            <a:pPr>
              <a:defRPr/>
            </a:pPr>
            <a:fld id="{9E8C4008-9F1B-204E-B92B-51EE5B6E0626}" type="slidenum">
              <a:rPr lang="en-US"/>
              <a:pPr>
                <a:defRPr/>
              </a:pPr>
              <a:t>‹#›</a:t>
            </a:fld>
            <a:endParaRPr lang="en-US"/>
          </a:p>
        </p:txBody>
      </p:sp>
    </p:spTree>
    <p:extLst>
      <p:ext uri="{BB962C8B-B14F-4D97-AF65-F5344CB8AC3E}">
        <p14:creationId xmlns:p14="http://schemas.microsoft.com/office/powerpoint/2010/main" val="18039950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cSld name="6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hasCustomPrompt="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7/27/2023</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24728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fancy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070EE52-9C63-9A06-7954-E565421FF467}"/>
              </a:ext>
            </a:extLst>
          </p:cNvPr>
          <p:cNvSpPr/>
          <p:nvPr userDrawn="1"/>
        </p:nvSpPr>
        <p:spPr>
          <a:xfrm>
            <a:off x="-3535680" y="-533400"/>
            <a:ext cx="7924800" cy="7924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7">
            <a:extLst>
              <a:ext uri="{FF2B5EF4-FFF2-40B4-BE49-F238E27FC236}">
                <a16:creationId xmlns:a16="http://schemas.microsoft.com/office/drawing/2014/main" id="{B0EDDACC-9E75-024E-82B1-A5C133B76AC0}"/>
              </a:ext>
            </a:extLst>
          </p:cNvPr>
          <p:cNvSpPr>
            <a:spLocks noGrp="1"/>
          </p:cNvSpPr>
          <p:nvPr userDrawn="1">
            <p:ph type="body" sz="quarter" idx="13" hasCustomPrompt="1"/>
          </p:nvPr>
        </p:nvSpPr>
        <p:spPr>
          <a:xfrm>
            <a:off x="4693920" y="554898"/>
            <a:ext cx="7132320" cy="5947502"/>
          </a:xfrm>
        </p:spPr>
        <p:txBody>
          <a:bodyPr anchor="ctr"/>
          <a:lstStyle>
            <a:lvl1pPr marL="0" indent="320040">
              <a:buSzPct val="90000"/>
              <a:buFont typeface="Arial" panose="020B0604020202020204" pitchFamily="34" charset="0"/>
              <a:buChar char="•"/>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C5B1CDE-515C-904B-9CF7-B3E881571760}"/>
              </a:ext>
            </a:extLst>
          </p:cNvPr>
          <p:cNvSpPr>
            <a:spLocks noGrp="1"/>
          </p:cNvSpPr>
          <p:nvPr>
            <p:ph type="title" hasCustomPrompt="1"/>
          </p:nvPr>
        </p:nvSpPr>
        <p:spPr>
          <a:xfrm>
            <a:off x="762000" y="1950720"/>
            <a:ext cx="3220720" cy="3190240"/>
          </a:xfrm>
        </p:spPr>
        <p:txBody>
          <a:bodyPr>
            <a:normAutofit/>
          </a:bodyPr>
          <a:lstStyle>
            <a:lvl1pPr algn="ctr">
              <a:defRPr sz="6000"/>
            </a:lvl1pPr>
          </a:lstStyle>
          <a:p>
            <a:r>
              <a:rPr lang="en-US"/>
              <a:t>Click to edit title</a:t>
            </a:r>
          </a:p>
        </p:txBody>
      </p:sp>
    </p:spTree>
    <p:extLst>
      <p:ext uri="{BB962C8B-B14F-4D97-AF65-F5344CB8AC3E}">
        <p14:creationId xmlns:p14="http://schemas.microsoft.com/office/powerpoint/2010/main" val="30844975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91C168-5AFB-5445-BAB2-9D787DE0F1EE}"/>
              </a:ext>
            </a:extLst>
          </p:cNvPr>
          <p:cNvSpPr>
            <a:spLocks noGrp="1"/>
          </p:cNvSpPr>
          <p:nvPr>
            <p:ph type="dt" sz="half" idx="10"/>
          </p:nvPr>
        </p:nvSpPr>
        <p:spPr/>
        <p:txBody>
          <a:bodyPr/>
          <a:lstStyle>
            <a:lvl1pPr>
              <a:defRPr/>
            </a:lvl1pPr>
          </a:lstStyle>
          <a:p>
            <a:pPr>
              <a:defRPr/>
            </a:pPr>
            <a:fld id="{90AE3411-C027-CF4F-B9E2-72D52C6C80FE}" type="datetimeFigureOut">
              <a:rPr lang="en-US"/>
              <a:pPr>
                <a:defRPr/>
              </a:pPr>
              <a:t>7/27/2023</a:t>
            </a:fld>
            <a:endParaRPr lang="en-US"/>
          </a:p>
        </p:txBody>
      </p:sp>
      <p:sp>
        <p:nvSpPr>
          <p:cNvPr id="5" name="Footer Placeholder 4">
            <a:extLst>
              <a:ext uri="{FF2B5EF4-FFF2-40B4-BE49-F238E27FC236}">
                <a16:creationId xmlns:a16="http://schemas.microsoft.com/office/drawing/2014/main" id="{DC197202-77BD-1A49-809A-522F4A2EBB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0B3D36-38A4-2B46-AFC7-7006A1E67EFD}"/>
              </a:ext>
            </a:extLst>
          </p:cNvPr>
          <p:cNvSpPr>
            <a:spLocks noGrp="1"/>
          </p:cNvSpPr>
          <p:nvPr>
            <p:ph type="sldNum" sz="quarter" idx="12"/>
          </p:nvPr>
        </p:nvSpPr>
        <p:spPr/>
        <p:txBody>
          <a:bodyPr/>
          <a:lstStyle>
            <a:lvl1pPr>
              <a:defRPr/>
            </a:lvl1pPr>
          </a:lstStyle>
          <a:p>
            <a:pPr>
              <a:defRPr/>
            </a:pPr>
            <a:fld id="{018F7F91-0561-794B-83AE-F9C37CE1FC50}" type="slidenum">
              <a:rPr lang="en-US"/>
              <a:pPr>
                <a:defRPr/>
              </a:pPr>
              <a:t>‹#›</a:t>
            </a:fld>
            <a:endParaRPr lang="en-US"/>
          </a:p>
        </p:txBody>
      </p:sp>
    </p:spTree>
    <p:extLst>
      <p:ext uri="{BB962C8B-B14F-4D97-AF65-F5344CB8AC3E}">
        <p14:creationId xmlns:p14="http://schemas.microsoft.com/office/powerpoint/2010/main" val="43228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371D35"/>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7/27/2023</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371865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7/27/2023</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22564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rgbClr val="FA6D5F"/>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B5DE9F5-1B5E-3647-BB4B-F7F15040808A}"/>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rgbClr val="1A1A1A"/>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9944DE7A-1648-6940-BA39-03A6AAD4443D}"/>
              </a:ext>
            </a:extLst>
          </p:cNvPr>
          <p:cNvSpPr>
            <a:spLocks noGrp="1"/>
          </p:cNvSpPr>
          <p:nvPr>
            <p:ph type="dt" sz="half" idx="10"/>
          </p:nvPr>
        </p:nvSpPr>
        <p:spPr/>
        <p:txBody>
          <a:bodyPr/>
          <a:lstStyle>
            <a:lvl1pPr>
              <a:defRPr/>
            </a:lvl1pPr>
          </a:lstStyle>
          <a:p>
            <a:pPr>
              <a:defRPr/>
            </a:pPr>
            <a:fld id="{9B6789EF-AEAE-CC4D-8533-318489173826}" type="datetimeFigureOut">
              <a:rPr lang="en-US"/>
              <a:pPr>
                <a:defRPr/>
              </a:pPr>
              <a:t>7/27/2023</a:t>
            </a:fld>
            <a:endParaRPr lang="en-US"/>
          </a:p>
        </p:txBody>
      </p:sp>
      <p:sp>
        <p:nvSpPr>
          <p:cNvPr id="6" name="Footer Placeholder 4">
            <a:extLst>
              <a:ext uri="{FF2B5EF4-FFF2-40B4-BE49-F238E27FC236}">
                <a16:creationId xmlns:a16="http://schemas.microsoft.com/office/drawing/2014/main" id="{3371C9D4-E260-AE45-8D4F-E95B379246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B38ABF-BB75-094B-8015-DF5FA82AD2CE}"/>
              </a:ext>
            </a:extLst>
          </p:cNvPr>
          <p:cNvSpPr>
            <a:spLocks noGrp="1"/>
          </p:cNvSpPr>
          <p:nvPr>
            <p:ph type="sldNum" sz="quarter" idx="12"/>
          </p:nvPr>
        </p:nvSpPr>
        <p:spPr/>
        <p:txBody>
          <a:bodyPr/>
          <a:lstStyle>
            <a:lvl1pPr>
              <a:defRPr/>
            </a:lvl1pPr>
          </a:lstStyle>
          <a:p>
            <a:pPr>
              <a:defRPr/>
            </a:pPr>
            <a:fld id="{9E8C4008-9F1B-204E-B92B-51EE5B6E0626}" type="slidenum">
              <a:rPr lang="en-US"/>
              <a:pPr>
                <a:defRPr/>
              </a:pPr>
              <a:t>‹#›</a:t>
            </a:fld>
            <a:endParaRPr lang="en-US"/>
          </a:p>
        </p:txBody>
      </p:sp>
    </p:spTree>
    <p:extLst>
      <p:ext uri="{BB962C8B-B14F-4D97-AF65-F5344CB8AC3E}">
        <p14:creationId xmlns:p14="http://schemas.microsoft.com/office/powerpoint/2010/main" val="410989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3481648-F495-3040-A180-882A1883F1D4}"/>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87325" y="6464300"/>
            <a:ext cx="1235075"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A0138C29-3CF3-174C-9DDC-EC94C59073C8}"/>
              </a:ext>
            </a:extLst>
          </p:cNvPr>
          <p:cNvSpPr>
            <a:spLocks noGrp="1"/>
          </p:cNvSpPr>
          <p:nvPr>
            <p:ph type="dt" sz="half" idx="10"/>
          </p:nvPr>
        </p:nvSpPr>
        <p:spPr/>
        <p:txBody>
          <a:bodyPr/>
          <a:lstStyle>
            <a:lvl1pPr>
              <a:defRPr/>
            </a:lvl1pPr>
          </a:lstStyle>
          <a:p>
            <a:pPr>
              <a:defRPr/>
            </a:pPr>
            <a:fld id="{7F6D98B0-98F7-E44E-BB30-8A4DD05EC922}" type="datetimeFigureOut">
              <a:rPr lang="en-US"/>
              <a:pPr>
                <a:defRPr/>
              </a:pPr>
              <a:t>7/27/2023</a:t>
            </a:fld>
            <a:endParaRPr lang="en-US"/>
          </a:p>
        </p:txBody>
      </p:sp>
      <p:sp>
        <p:nvSpPr>
          <p:cNvPr id="6" name="Footer Placeholder 4">
            <a:extLst>
              <a:ext uri="{FF2B5EF4-FFF2-40B4-BE49-F238E27FC236}">
                <a16:creationId xmlns:a16="http://schemas.microsoft.com/office/drawing/2014/main" id="{5A515A0C-5D39-DC46-AA34-C6A7CA60FE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65CF58-5B7E-934B-A6E5-3BD89ECDCF11}"/>
              </a:ext>
            </a:extLst>
          </p:cNvPr>
          <p:cNvSpPr>
            <a:spLocks noGrp="1"/>
          </p:cNvSpPr>
          <p:nvPr>
            <p:ph type="sldNum" sz="quarter" idx="12"/>
          </p:nvPr>
        </p:nvSpPr>
        <p:spPr/>
        <p:txBody>
          <a:bodyPr/>
          <a:lstStyle>
            <a:lvl1pPr>
              <a:defRPr/>
            </a:lvl1pPr>
          </a:lstStyle>
          <a:p>
            <a:pPr>
              <a:defRPr/>
            </a:pPr>
            <a:fld id="{687016CC-2E40-6C46-891E-FD589CDE410F}" type="slidenum">
              <a:rPr lang="en-US"/>
              <a:pPr>
                <a:defRPr/>
              </a:pPr>
              <a:t>‹#›</a:t>
            </a:fld>
            <a:endParaRPr lang="en-US"/>
          </a:p>
        </p:txBody>
      </p:sp>
    </p:spTree>
    <p:extLst>
      <p:ext uri="{BB962C8B-B14F-4D97-AF65-F5344CB8AC3E}">
        <p14:creationId xmlns:p14="http://schemas.microsoft.com/office/powerpoint/2010/main" val="213008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C2EC0-FEB1-6F42-A032-E00E6623E958}"/>
              </a:ext>
            </a:extLst>
          </p:cNvPr>
          <p:cNvSpPr>
            <a:spLocks noGrp="1"/>
          </p:cNvSpPr>
          <p:nvPr>
            <p:ph type="dt" sz="half" idx="10"/>
          </p:nvPr>
        </p:nvSpPr>
        <p:spPr/>
        <p:txBody>
          <a:bodyPr/>
          <a:lstStyle>
            <a:lvl1pPr>
              <a:defRPr/>
            </a:lvl1pPr>
          </a:lstStyle>
          <a:p>
            <a:pPr>
              <a:defRPr/>
            </a:pPr>
            <a:fld id="{F8A36CE3-31FE-C741-8E7A-BBCF69998E43}" type="datetimeFigureOut">
              <a:rPr lang="en-US"/>
              <a:pPr>
                <a:defRPr/>
              </a:pPr>
              <a:t>7/27/2023</a:t>
            </a:fld>
            <a:endParaRPr lang="en-US"/>
          </a:p>
        </p:txBody>
      </p:sp>
      <p:sp>
        <p:nvSpPr>
          <p:cNvPr id="5" name="Footer Placeholder 4">
            <a:extLst>
              <a:ext uri="{FF2B5EF4-FFF2-40B4-BE49-F238E27FC236}">
                <a16:creationId xmlns:a16="http://schemas.microsoft.com/office/drawing/2014/main" id="{9DECA18A-DC31-344E-8F35-90245A09A1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CF6A8-1BBA-A44A-91A7-503AEC4616F1}"/>
              </a:ext>
            </a:extLst>
          </p:cNvPr>
          <p:cNvSpPr>
            <a:spLocks noGrp="1"/>
          </p:cNvSpPr>
          <p:nvPr>
            <p:ph type="sldNum" sz="quarter" idx="12"/>
          </p:nvPr>
        </p:nvSpPr>
        <p:spPr/>
        <p:txBody>
          <a:bodyPr/>
          <a:lstStyle>
            <a:lvl1pPr>
              <a:defRPr/>
            </a:lvl1pPr>
          </a:lstStyle>
          <a:p>
            <a:pPr>
              <a:defRPr/>
            </a:pPr>
            <a:fld id="{0E01BA22-0E5D-2342-A729-936095DC84B7}" type="slidenum">
              <a:rPr lang="en-US"/>
              <a:pPr>
                <a:defRPr/>
              </a:pPr>
              <a:t>‹#›</a:t>
            </a:fld>
            <a:endParaRPr lang="en-US"/>
          </a:p>
        </p:txBody>
      </p:sp>
    </p:spTree>
    <p:extLst>
      <p:ext uri="{BB962C8B-B14F-4D97-AF65-F5344CB8AC3E}">
        <p14:creationId xmlns:p14="http://schemas.microsoft.com/office/powerpoint/2010/main" val="38200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_plum">
  <p:cSld name="Section break_plum">
    <p:bg>
      <p:bgPr>
        <a:solidFill>
          <a:schemeClr val="accent3"/>
        </a:solidFill>
        <a:effectLst/>
      </p:bgPr>
    </p:bg>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4038600" y="1709738"/>
            <a:ext cx="73088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5"/>
          <p:cNvSpPr txBox="1">
            <a:spLocks noGrp="1"/>
          </p:cNvSpPr>
          <p:nvPr>
            <p:ph type="body" idx="1"/>
          </p:nvPr>
        </p:nvSpPr>
        <p:spPr>
          <a:xfrm>
            <a:off x="4038600" y="4589463"/>
            <a:ext cx="730885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1"/>
                </a:solidFill>
              </a:defRPr>
            </a:lvl1pPr>
            <a:lvl2pPr marL="914400" lvl="1" indent="-228600" algn="l">
              <a:lnSpc>
                <a:spcPct val="90000"/>
              </a:lnSpc>
              <a:spcBef>
                <a:spcPts val="500"/>
              </a:spcBef>
              <a:spcAft>
                <a:spcPts val="0"/>
              </a:spcAft>
              <a:buSzPts val="2000"/>
              <a:buNone/>
              <a:defRPr sz="2000">
                <a:solidFill>
                  <a:srgbClr val="898989"/>
                </a:solidFill>
              </a:defRPr>
            </a:lvl2pPr>
            <a:lvl3pPr marL="1371600" lvl="2" indent="-228600" algn="l">
              <a:lnSpc>
                <a:spcPct val="90000"/>
              </a:lnSpc>
              <a:spcBef>
                <a:spcPts val="500"/>
              </a:spcBef>
              <a:spcAft>
                <a:spcPts val="0"/>
              </a:spcAft>
              <a:buSzPts val="1800"/>
              <a:buNone/>
              <a:defRPr sz="1800">
                <a:solidFill>
                  <a:srgbClr val="898989"/>
                </a:solidFill>
              </a:defRPr>
            </a:lvl3pPr>
            <a:lvl4pPr marL="1828800" lvl="3" indent="-228600" algn="l">
              <a:lnSpc>
                <a:spcPct val="90000"/>
              </a:lnSpc>
              <a:spcBef>
                <a:spcPts val="500"/>
              </a:spcBef>
              <a:spcAft>
                <a:spcPts val="0"/>
              </a:spcAft>
              <a:buSzPts val="1600"/>
              <a:buNone/>
              <a:defRPr sz="1600">
                <a:solidFill>
                  <a:srgbClr val="898989"/>
                </a:solidFill>
              </a:defRPr>
            </a:lvl4pPr>
            <a:lvl5pPr marL="2286000" lvl="4" indent="-228600" algn="l">
              <a:lnSpc>
                <a:spcPct val="90000"/>
              </a:lnSpc>
              <a:spcBef>
                <a:spcPts val="500"/>
              </a:spcBef>
              <a:spcAft>
                <a:spcPts val="0"/>
              </a:spcAft>
              <a:buSzPts val="1600"/>
              <a:buNone/>
              <a:defRPr sz="1600">
                <a:solidFill>
                  <a:srgbClr val="898989"/>
                </a:solidFill>
              </a:defRPr>
            </a:lvl5pPr>
            <a:lvl6pPr marL="2743200" lvl="5" indent="-228600" algn="l">
              <a:lnSpc>
                <a:spcPct val="90000"/>
              </a:lnSpc>
              <a:spcBef>
                <a:spcPts val="500"/>
              </a:spcBef>
              <a:spcAft>
                <a:spcPts val="0"/>
              </a:spcAft>
              <a:buClr>
                <a:srgbClr val="898989"/>
              </a:buClr>
              <a:buSzPts val="1600"/>
              <a:buNone/>
              <a:defRPr sz="1600">
                <a:solidFill>
                  <a:srgbClr val="898989"/>
                </a:solidFill>
              </a:defRPr>
            </a:lvl6pPr>
            <a:lvl7pPr marL="3200400" lvl="6" indent="-228600" algn="l">
              <a:lnSpc>
                <a:spcPct val="90000"/>
              </a:lnSpc>
              <a:spcBef>
                <a:spcPts val="500"/>
              </a:spcBef>
              <a:spcAft>
                <a:spcPts val="0"/>
              </a:spcAft>
              <a:buClr>
                <a:srgbClr val="898989"/>
              </a:buClr>
              <a:buSzPts val="1600"/>
              <a:buNone/>
              <a:defRPr sz="1600">
                <a:solidFill>
                  <a:srgbClr val="898989"/>
                </a:solidFill>
              </a:defRPr>
            </a:lvl7pPr>
            <a:lvl8pPr marL="3657600" lvl="7" indent="-228600" algn="l">
              <a:lnSpc>
                <a:spcPct val="90000"/>
              </a:lnSpc>
              <a:spcBef>
                <a:spcPts val="500"/>
              </a:spcBef>
              <a:spcAft>
                <a:spcPts val="0"/>
              </a:spcAft>
              <a:buClr>
                <a:srgbClr val="898989"/>
              </a:buClr>
              <a:buSzPts val="1600"/>
              <a:buNone/>
              <a:defRPr sz="1600">
                <a:solidFill>
                  <a:srgbClr val="898989"/>
                </a:solidFill>
              </a:defRPr>
            </a:lvl8pPr>
            <a:lvl9pPr marL="4114800" lvl="8" indent="-228600" algn="l">
              <a:lnSpc>
                <a:spcPct val="90000"/>
              </a:lnSpc>
              <a:spcBef>
                <a:spcPts val="500"/>
              </a:spcBef>
              <a:spcAft>
                <a:spcPts val="0"/>
              </a:spcAft>
              <a:buClr>
                <a:srgbClr val="898989"/>
              </a:buClr>
              <a:buSzPts val="1600"/>
              <a:buNone/>
              <a:defRPr sz="1600">
                <a:solidFill>
                  <a:srgbClr val="898989"/>
                </a:solidFill>
              </a:defRPr>
            </a:lvl9pPr>
          </a:lstStyle>
          <a:p>
            <a:endParaRPr/>
          </a:p>
        </p:txBody>
      </p:sp>
      <p:sp>
        <p:nvSpPr>
          <p:cNvPr id="109" name="Google Shape;10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112" name="Google Shape;112;p15"/>
          <p:cNvPicPr preferRelativeResize="0"/>
          <p:nvPr/>
        </p:nvPicPr>
        <p:blipFill rotWithShape="1">
          <a:blip r:embed="rId2">
            <a:alphaModFix/>
          </a:blip>
          <a:srcRect/>
          <a:stretch/>
        </p:blipFill>
        <p:spPr>
          <a:xfrm>
            <a:off x="169334" y="6467474"/>
            <a:ext cx="228600" cy="228600"/>
          </a:xfrm>
          <a:prstGeom prst="rect">
            <a:avLst/>
          </a:prstGeom>
          <a:noFill/>
          <a:ln>
            <a:noFill/>
          </a:ln>
        </p:spPr>
      </p:pic>
      <p:pic>
        <p:nvPicPr>
          <p:cNvPr id="113" name="Google Shape;113;p15"/>
          <p:cNvPicPr preferRelativeResize="0"/>
          <p:nvPr/>
        </p:nvPicPr>
        <p:blipFill rotWithShape="1">
          <a:blip r:embed="rId3">
            <a:alphaModFix/>
          </a:blip>
          <a:srcRect/>
          <a:stretch/>
        </p:blipFill>
        <p:spPr>
          <a:xfrm rot="1249713">
            <a:off x="-2994025" y="119063"/>
            <a:ext cx="6858000" cy="6858000"/>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A3CD967-C1C5-894F-A49F-FB6A4097FD2F}"/>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73038" y="6464300"/>
            <a:ext cx="123507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FFF1CA7-8ADC-0D47-A928-78D4D2A18580}"/>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91AA71-7697-0442-AF18-DA1112F7351F}"/>
              </a:ext>
            </a:extLst>
          </p:cNvPr>
          <p:cNvSpPr>
            <a:spLocks noGrp="1"/>
          </p:cNvSpPr>
          <p:nvPr>
            <p:ph type="sldNum" sz="quarter" idx="11"/>
          </p:nvPr>
        </p:nvSpPr>
        <p:spPr/>
        <p:txBody>
          <a:bodyPr/>
          <a:lstStyle>
            <a:lvl1pPr>
              <a:defRPr/>
            </a:lvl1pPr>
          </a:lstStyle>
          <a:p>
            <a:pPr>
              <a:defRPr/>
            </a:pPr>
            <a:fld id="{347F1706-7DE2-9E43-8682-477F2FFED2D7}" type="slidenum">
              <a:rPr lang="en-US"/>
              <a:pPr>
                <a:defRPr/>
              </a:pPr>
              <a:t>‹#›</a:t>
            </a:fld>
            <a:endParaRPr lang="en-US"/>
          </a:p>
        </p:txBody>
      </p:sp>
    </p:spTree>
    <p:extLst>
      <p:ext uri="{BB962C8B-B14F-4D97-AF65-F5344CB8AC3E}">
        <p14:creationId xmlns:p14="http://schemas.microsoft.com/office/powerpoint/2010/main" val="129538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D9D9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A1DC1-5301-6D42-9E9C-855C8CBEFCBF}"/>
              </a:ext>
            </a:extLst>
          </p:cNvPr>
          <p:cNvSpPr>
            <a:spLocks noGrp="1"/>
          </p:cNvSpPr>
          <p:nvPr>
            <p:ph type="dt" sz="half" idx="10"/>
          </p:nvPr>
        </p:nvSpPr>
        <p:spPr/>
        <p:txBody>
          <a:bodyPr/>
          <a:lstStyle>
            <a:lvl1pPr>
              <a:defRPr/>
            </a:lvl1pPr>
          </a:lstStyle>
          <a:p>
            <a:pPr>
              <a:defRPr/>
            </a:pPr>
            <a:fld id="{E03A8D62-06C4-2047-9CD4-2D76EDA18EB2}" type="datetimeFigureOut">
              <a:rPr lang="en-US"/>
              <a:pPr>
                <a:defRPr/>
              </a:pPr>
              <a:t>7/27/2023</a:t>
            </a:fld>
            <a:endParaRPr lang="en-US"/>
          </a:p>
        </p:txBody>
      </p:sp>
      <p:sp>
        <p:nvSpPr>
          <p:cNvPr id="5" name="Footer Placeholder 4">
            <a:extLst>
              <a:ext uri="{FF2B5EF4-FFF2-40B4-BE49-F238E27FC236}">
                <a16:creationId xmlns:a16="http://schemas.microsoft.com/office/drawing/2014/main" id="{B0B5FDD0-B2E8-0F47-82B4-D860E4E458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E6EF91-4168-BC45-B0FC-896F92F03F07}"/>
              </a:ext>
            </a:extLst>
          </p:cNvPr>
          <p:cNvSpPr>
            <a:spLocks noGrp="1"/>
          </p:cNvSpPr>
          <p:nvPr>
            <p:ph type="sldNum" sz="quarter" idx="12"/>
          </p:nvPr>
        </p:nvSpPr>
        <p:spPr/>
        <p:txBody>
          <a:bodyPr/>
          <a:lstStyle>
            <a:lvl1pPr>
              <a:defRPr/>
            </a:lvl1pPr>
          </a:lstStyle>
          <a:p>
            <a:pPr>
              <a:defRPr/>
            </a:pPr>
            <a:fld id="{60EC14A2-8502-364F-BE62-8449E2050FD8}" type="slidenum">
              <a:rPr lang="en-US"/>
              <a:pPr>
                <a:defRPr/>
              </a:pPr>
              <a:t>‹#›</a:t>
            </a:fld>
            <a:endParaRPr lang="en-US"/>
          </a:p>
        </p:txBody>
      </p:sp>
    </p:spTree>
    <p:extLst>
      <p:ext uri="{BB962C8B-B14F-4D97-AF65-F5344CB8AC3E}">
        <p14:creationId xmlns:p14="http://schemas.microsoft.com/office/powerpoint/2010/main" val="171867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3ECC-7A11-6C41-99D8-E8283FD7D3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2187E-F938-874A-B633-EEE290D57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9EDBCF-D11D-484F-B914-2B8AD6F65A8C}"/>
              </a:ext>
            </a:extLst>
          </p:cNvPr>
          <p:cNvSpPr>
            <a:spLocks noGrp="1"/>
          </p:cNvSpPr>
          <p:nvPr>
            <p:ph type="dt" sz="half" idx="10"/>
          </p:nvPr>
        </p:nvSpPr>
        <p:spPr/>
        <p:txBody>
          <a:bodyPr/>
          <a:lstStyle>
            <a:lvl1pPr>
              <a:defRPr/>
            </a:lvl1pPr>
          </a:lstStyle>
          <a:p>
            <a:pPr>
              <a:defRPr/>
            </a:pPr>
            <a:fld id="{60E52F3D-6006-C847-B59A-059F4E5DA332}" type="datetimeFigureOut">
              <a:rPr lang="en-US"/>
              <a:pPr>
                <a:defRPr/>
              </a:pPr>
              <a:t>7/27/2023</a:t>
            </a:fld>
            <a:endParaRPr lang="en-US"/>
          </a:p>
        </p:txBody>
      </p:sp>
      <p:sp>
        <p:nvSpPr>
          <p:cNvPr id="5" name="Footer Placeholder 4">
            <a:extLst>
              <a:ext uri="{FF2B5EF4-FFF2-40B4-BE49-F238E27FC236}">
                <a16:creationId xmlns:a16="http://schemas.microsoft.com/office/drawing/2014/main" id="{D938545A-8CD9-A842-8698-485E594F39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1876FB-B6AA-654C-8BB6-48E35D89A637}"/>
              </a:ext>
            </a:extLst>
          </p:cNvPr>
          <p:cNvSpPr>
            <a:spLocks noGrp="1"/>
          </p:cNvSpPr>
          <p:nvPr>
            <p:ph type="sldNum" sz="quarter" idx="12"/>
          </p:nvPr>
        </p:nvSpPr>
        <p:spPr/>
        <p:txBody>
          <a:bodyPr/>
          <a:lstStyle>
            <a:lvl1pPr>
              <a:defRPr/>
            </a:lvl1pPr>
          </a:lstStyle>
          <a:p>
            <a:pPr>
              <a:defRPr/>
            </a:pPr>
            <a:fld id="{F43088CB-7A07-6C41-AB6B-3CD000F685BA}" type="slidenum">
              <a:rPr lang="en-US"/>
              <a:pPr>
                <a:defRPr/>
              </a:pPr>
              <a:t>‹#›</a:t>
            </a:fld>
            <a:endParaRPr lang="en-US"/>
          </a:p>
        </p:txBody>
      </p:sp>
    </p:spTree>
    <p:extLst>
      <p:ext uri="{BB962C8B-B14F-4D97-AF65-F5344CB8AC3E}">
        <p14:creationId xmlns:p14="http://schemas.microsoft.com/office/powerpoint/2010/main" val="324011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3968-BD39-424A-B620-58C7A5B3A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E694F-AA2C-154C-843C-00CB6B09D7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D83CF3-D240-7B40-9EE8-F808C81213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2B7901C-A4C7-7E44-A80A-DAE5CE7FF575}"/>
              </a:ext>
            </a:extLst>
          </p:cNvPr>
          <p:cNvSpPr>
            <a:spLocks noGrp="1"/>
          </p:cNvSpPr>
          <p:nvPr>
            <p:ph type="dt" sz="half" idx="10"/>
          </p:nvPr>
        </p:nvSpPr>
        <p:spPr/>
        <p:txBody>
          <a:bodyPr/>
          <a:lstStyle>
            <a:lvl1pPr>
              <a:defRPr/>
            </a:lvl1pPr>
          </a:lstStyle>
          <a:p>
            <a:pPr>
              <a:defRPr/>
            </a:pPr>
            <a:fld id="{CD6DFF79-2B29-404C-AE7C-AA56DB066C95}" type="datetimeFigureOut">
              <a:rPr lang="en-US"/>
              <a:pPr>
                <a:defRPr/>
              </a:pPr>
              <a:t>7/27/2023</a:t>
            </a:fld>
            <a:endParaRPr lang="en-US"/>
          </a:p>
        </p:txBody>
      </p:sp>
      <p:sp>
        <p:nvSpPr>
          <p:cNvPr id="6" name="Footer Placeholder 4">
            <a:extLst>
              <a:ext uri="{FF2B5EF4-FFF2-40B4-BE49-F238E27FC236}">
                <a16:creationId xmlns:a16="http://schemas.microsoft.com/office/drawing/2014/main" id="{9724B7BE-B9C9-FD41-8CD2-68FE7D976C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8933D1-5EFE-204E-AB0B-75D74D786AF3}"/>
              </a:ext>
            </a:extLst>
          </p:cNvPr>
          <p:cNvSpPr>
            <a:spLocks noGrp="1"/>
          </p:cNvSpPr>
          <p:nvPr>
            <p:ph type="sldNum" sz="quarter" idx="12"/>
          </p:nvPr>
        </p:nvSpPr>
        <p:spPr/>
        <p:txBody>
          <a:bodyPr/>
          <a:lstStyle>
            <a:lvl1pPr>
              <a:defRPr/>
            </a:lvl1pPr>
          </a:lstStyle>
          <a:p>
            <a:pPr>
              <a:defRPr/>
            </a:pPr>
            <a:fld id="{19EC8EEE-6445-5D47-A687-476D33BB4F83}" type="slidenum">
              <a:rPr lang="en-US"/>
              <a:pPr>
                <a:defRPr/>
              </a:pPr>
              <a:t>‹#›</a:t>
            </a:fld>
            <a:endParaRPr lang="en-US"/>
          </a:p>
        </p:txBody>
      </p:sp>
    </p:spTree>
    <p:extLst>
      <p:ext uri="{BB962C8B-B14F-4D97-AF65-F5344CB8AC3E}">
        <p14:creationId xmlns:p14="http://schemas.microsoft.com/office/powerpoint/2010/main" val="72071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EB96-8796-0547-A5C3-80914CB77A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84F31-326D-8D42-96DF-472251224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8F7A5E-331B-334D-9C76-141665ECC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03EF0E-1692-9A43-AAC2-DD61F1F64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FBDCD-24EF-2842-8B18-CCB68D9FAA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35EF3F-D674-B242-8FC4-3917A8B6B829}"/>
              </a:ext>
            </a:extLst>
          </p:cNvPr>
          <p:cNvSpPr>
            <a:spLocks noGrp="1"/>
          </p:cNvSpPr>
          <p:nvPr>
            <p:ph type="dt" sz="half" idx="10"/>
          </p:nvPr>
        </p:nvSpPr>
        <p:spPr/>
        <p:txBody>
          <a:bodyPr/>
          <a:lstStyle>
            <a:lvl1pPr>
              <a:defRPr/>
            </a:lvl1pPr>
          </a:lstStyle>
          <a:p>
            <a:pPr>
              <a:defRPr/>
            </a:pPr>
            <a:fld id="{EB17C6E4-A114-104D-8324-48291B156762}" type="datetimeFigureOut">
              <a:rPr lang="en-US"/>
              <a:pPr>
                <a:defRPr/>
              </a:pPr>
              <a:t>7/27/2023</a:t>
            </a:fld>
            <a:endParaRPr lang="en-US"/>
          </a:p>
        </p:txBody>
      </p:sp>
      <p:sp>
        <p:nvSpPr>
          <p:cNvPr id="8" name="Footer Placeholder 4">
            <a:extLst>
              <a:ext uri="{FF2B5EF4-FFF2-40B4-BE49-F238E27FC236}">
                <a16:creationId xmlns:a16="http://schemas.microsoft.com/office/drawing/2014/main" id="{D3583359-882C-3D41-B340-335BF59F541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5C9918-F8F4-4B40-824E-8BBA7DC98CD8}"/>
              </a:ext>
            </a:extLst>
          </p:cNvPr>
          <p:cNvSpPr>
            <a:spLocks noGrp="1"/>
          </p:cNvSpPr>
          <p:nvPr>
            <p:ph type="sldNum" sz="quarter" idx="12"/>
          </p:nvPr>
        </p:nvSpPr>
        <p:spPr/>
        <p:txBody>
          <a:bodyPr/>
          <a:lstStyle>
            <a:lvl1pPr>
              <a:defRPr/>
            </a:lvl1pPr>
          </a:lstStyle>
          <a:p>
            <a:pPr>
              <a:defRPr/>
            </a:pPr>
            <a:fld id="{CBD2BAB9-B75C-7A45-A2EA-735C7B56B385}" type="slidenum">
              <a:rPr lang="en-US"/>
              <a:pPr>
                <a:defRPr/>
              </a:pPr>
              <a:t>‹#›</a:t>
            </a:fld>
            <a:endParaRPr lang="en-US"/>
          </a:p>
        </p:txBody>
      </p:sp>
    </p:spTree>
    <p:extLst>
      <p:ext uri="{BB962C8B-B14F-4D97-AF65-F5344CB8AC3E}">
        <p14:creationId xmlns:p14="http://schemas.microsoft.com/office/powerpoint/2010/main" val="4381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5ED0-C563-E04C-BE48-347D523ABF94}"/>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F69E582-CB74-6B4C-B2F1-9C4C91EF3FDC}"/>
              </a:ext>
            </a:extLst>
          </p:cNvPr>
          <p:cNvSpPr>
            <a:spLocks noGrp="1"/>
          </p:cNvSpPr>
          <p:nvPr>
            <p:ph type="dt" sz="half" idx="10"/>
          </p:nvPr>
        </p:nvSpPr>
        <p:spPr/>
        <p:txBody>
          <a:bodyPr/>
          <a:lstStyle>
            <a:lvl1pPr>
              <a:defRPr/>
            </a:lvl1pPr>
          </a:lstStyle>
          <a:p>
            <a:pPr>
              <a:defRPr/>
            </a:pPr>
            <a:fld id="{4D1A2610-B0EF-C249-82B6-ECFDF4078214}" type="datetimeFigureOut">
              <a:rPr lang="en-US"/>
              <a:pPr>
                <a:defRPr/>
              </a:pPr>
              <a:t>7/27/2023</a:t>
            </a:fld>
            <a:endParaRPr lang="en-US"/>
          </a:p>
        </p:txBody>
      </p:sp>
      <p:sp>
        <p:nvSpPr>
          <p:cNvPr id="4" name="Footer Placeholder 4">
            <a:extLst>
              <a:ext uri="{FF2B5EF4-FFF2-40B4-BE49-F238E27FC236}">
                <a16:creationId xmlns:a16="http://schemas.microsoft.com/office/drawing/2014/main" id="{200E5C70-01CF-8042-8E2C-4E6E9E07F07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5CA869-F3F6-C343-B1AD-2D78CDE467E4}"/>
              </a:ext>
            </a:extLst>
          </p:cNvPr>
          <p:cNvSpPr>
            <a:spLocks noGrp="1"/>
          </p:cNvSpPr>
          <p:nvPr>
            <p:ph type="sldNum" sz="quarter" idx="12"/>
          </p:nvPr>
        </p:nvSpPr>
        <p:spPr/>
        <p:txBody>
          <a:bodyPr/>
          <a:lstStyle>
            <a:lvl1pPr>
              <a:defRPr/>
            </a:lvl1pPr>
          </a:lstStyle>
          <a:p>
            <a:pPr>
              <a:defRPr/>
            </a:pPr>
            <a:fld id="{AC3D6C31-CA2B-0B4D-AD53-2EA351A0B220}" type="slidenum">
              <a:rPr lang="en-US"/>
              <a:pPr>
                <a:defRPr/>
              </a:pPr>
              <a:t>‹#›</a:t>
            </a:fld>
            <a:endParaRPr lang="en-US"/>
          </a:p>
        </p:txBody>
      </p:sp>
    </p:spTree>
    <p:extLst>
      <p:ext uri="{BB962C8B-B14F-4D97-AF65-F5344CB8AC3E}">
        <p14:creationId xmlns:p14="http://schemas.microsoft.com/office/powerpoint/2010/main" val="424664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9C7EF3-E0A6-5F4E-B35B-821DE0D3A8E2}"/>
              </a:ext>
            </a:extLst>
          </p:cNvPr>
          <p:cNvSpPr>
            <a:spLocks noGrp="1"/>
          </p:cNvSpPr>
          <p:nvPr>
            <p:ph type="dt" sz="half" idx="10"/>
          </p:nvPr>
        </p:nvSpPr>
        <p:spPr/>
        <p:txBody>
          <a:bodyPr/>
          <a:lstStyle>
            <a:lvl1pPr>
              <a:defRPr/>
            </a:lvl1pPr>
          </a:lstStyle>
          <a:p>
            <a:pPr>
              <a:defRPr/>
            </a:pPr>
            <a:fld id="{A97C79DD-3CAF-CA4D-AECF-F0E9B47D1AC7}" type="datetimeFigureOut">
              <a:rPr lang="en-US"/>
              <a:pPr>
                <a:defRPr/>
              </a:pPr>
              <a:t>7/27/2023</a:t>
            </a:fld>
            <a:endParaRPr lang="en-US"/>
          </a:p>
        </p:txBody>
      </p:sp>
      <p:sp>
        <p:nvSpPr>
          <p:cNvPr id="3" name="Footer Placeholder 4">
            <a:extLst>
              <a:ext uri="{FF2B5EF4-FFF2-40B4-BE49-F238E27FC236}">
                <a16:creationId xmlns:a16="http://schemas.microsoft.com/office/drawing/2014/main" id="{13FD2DE7-0D75-F84F-86CF-3CD36027CEF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5F706-92CC-7D4B-9352-C8659B47604E}"/>
              </a:ext>
            </a:extLst>
          </p:cNvPr>
          <p:cNvSpPr>
            <a:spLocks noGrp="1"/>
          </p:cNvSpPr>
          <p:nvPr>
            <p:ph type="sldNum" sz="quarter" idx="12"/>
          </p:nvPr>
        </p:nvSpPr>
        <p:spPr/>
        <p:txBody>
          <a:bodyPr/>
          <a:lstStyle>
            <a:lvl1pPr>
              <a:defRPr/>
            </a:lvl1pPr>
          </a:lstStyle>
          <a:p>
            <a:pPr>
              <a:defRPr/>
            </a:pPr>
            <a:fld id="{2590CD43-6470-3845-A6C9-62314F8E59D0}" type="slidenum">
              <a:rPr lang="en-US"/>
              <a:pPr>
                <a:defRPr/>
              </a:pPr>
              <a:t>‹#›</a:t>
            </a:fld>
            <a:endParaRPr lang="en-US"/>
          </a:p>
        </p:txBody>
      </p:sp>
    </p:spTree>
    <p:extLst>
      <p:ext uri="{BB962C8B-B14F-4D97-AF65-F5344CB8AC3E}">
        <p14:creationId xmlns:p14="http://schemas.microsoft.com/office/powerpoint/2010/main" val="239092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A8CE-A63A-4141-B351-53DC04A95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3D253-C1AF-714E-9586-07DAA1C8F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98AEA-7392-A84A-94DB-138FD2248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2512B30-2901-6C4C-8DF1-0ECDB89C0F5D}"/>
              </a:ext>
            </a:extLst>
          </p:cNvPr>
          <p:cNvSpPr>
            <a:spLocks noGrp="1"/>
          </p:cNvSpPr>
          <p:nvPr>
            <p:ph type="dt" sz="half" idx="10"/>
          </p:nvPr>
        </p:nvSpPr>
        <p:spPr/>
        <p:txBody>
          <a:bodyPr/>
          <a:lstStyle>
            <a:lvl1pPr>
              <a:defRPr/>
            </a:lvl1pPr>
          </a:lstStyle>
          <a:p>
            <a:pPr>
              <a:defRPr/>
            </a:pPr>
            <a:fld id="{725981FF-3BB2-3743-9ED6-92A830E3A722}" type="datetimeFigureOut">
              <a:rPr lang="en-US"/>
              <a:pPr>
                <a:defRPr/>
              </a:pPr>
              <a:t>7/27/2023</a:t>
            </a:fld>
            <a:endParaRPr lang="en-US"/>
          </a:p>
        </p:txBody>
      </p:sp>
      <p:sp>
        <p:nvSpPr>
          <p:cNvPr id="6" name="Footer Placeholder 4">
            <a:extLst>
              <a:ext uri="{FF2B5EF4-FFF2-40B4-BE49-F238E27FC236}">
                <a16:creationId xmlns:a16="http://schemas.microsoft.com/office/drawing/2014/main" id="{687FBD1F-6B6F-CE46-A039-FB5678758A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3D2196-4A6A-5744-ADB2-FFDDFE6D3CDD}"/>
              </a:ext>
            </a:extLst>
          </p:cNvPr>
          <p:cNvSpPr>
            <a:spLocks noGrp="1"/>
          </p:cNvSpPr>
          <p:nvPr>
            <p:ph type="sldNum" sz="quarter" idx="12"/>
          </p:nvPr>
        </p:nvSpPr>
        <p:spPr/>
        <p:txBody>
          <a:bodyPr/>
          <a:lstStyle>
            <a:lvl1pPr>
              <a:defRPr/>
            </a:lvl1pPr>
          </a:lstStyle>
          <a:p>
            <a:pPr>
              <a:defRPr/>
            </a:pPr>
            <a:fld id="{D7D4C25B-E6CF-5D4C-BAB6-5000B565CBF6}" type="slidenum">
              <a:rPr lang="en-US"/>
              <a:pPr>
                <a:defRPr/>
              </a:pPr>
              <a:t>‹#›</a:t>
            </a:fld>
            <a:endParaRPr lang="en-US"/>
          </a:p>
        </p:txBody>
      </p:sp>
    </p:spTree>
    <p:extLst>
      <p:ext uri="{BB962C8B-B14F-4D97-AF65-F5344CB8AC3E}">
        <p14:creationId xmlns:p14="http://schemas.microsoft.com/office/powerpoint/2010/main" val="11200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3A80-1F18-4D46-A47D-03F601CFC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05F112-583F-6943-8AE7-0FE868359CA7}"/>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44A41E8B-A0B8-3341-A13B-03A2E22B3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F893497-9C67-1A48-91ED-054A8AF65650}"/>
              </a:ext>
            </a:extLst>
          </p:cNvPr>
          <p:cNvSpPr>
            <a:spLocks noGrp="1"/>
          </p:cNvSpPr>
          <p:nvPr>
            <p:ph type="dt" sz="half" idx="10"/>
          </p:nvPr>
        </p:nvSpPr>
        <p:spPr/>
        <p:txBody>
          <a:bodyPr/>
          <a:lstStyle>
            <a:lvl1pPr>
              <a:defRPr/>
            </a:lvl1pPr>
          </a:lstStyle>
          <a:p>
            <a:pPr>
              <a:defRPr/>
            </a:pPr>
            <a:fld id="{3782B2F6-ACB3-1944-8E40-96598359FB35}" type="datetimeFigureOut">
              <a:rPr lang="en-US"/>
              <a:pPr>
                <a:defRPr/>
              </a:pPr>
              <a:t>7/27/2023</a:t>
            </a:fld>
            <a:endParaRPr lang="en-US"/>
          </a:p>
        </p:txBody>
      </p:sp>
      <p:sp>
        <p:nvSpPr>
          <p:cNvPr id="6" name="Footer Placeholder 4">
            <a:extLst>
              <a:ext uri="{FF2B5EF4-FFF2-40B4-BE49-F238E27FC236}">
                <a16:creationId xmlns:a16="http://schemas.microsoft.com/office/drawing/2014/main" id="{00555B3F-9022-3B4E-8FC0-CCF3933589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FDD4C5-0E87-FA42-9856-65F8175F0620}"/>
              </a:ext>
            </a:extLst>
          </p:cNvPr>
          <p:cNvSpPr>
            <a:spLocks noGrp="1"/>
          </p:cNvSpPr>
          <p:nvPr>
            <p:ph type="sldNum" sz="quarter" idx="12"/>
          </p:nvPr>
        </p:nvSpPr>
        <p:spPr/>
        <p:txBody>
          <a:bodyPr/>
          <a:lstStyle>
            <a:lvl1pPr>
              <a:defRPr/>
            </a:lvl1pPr>
          </a:lstStyle>
          <a:p>
            <a:pPr>
              <a:defRPr/>
            </a:pPr>
            <a:fld id="{A6FDF72A-5AC3-354A-A349-3FD198DF680C}" type="slidenum">
              <a:rPr lang="en-US"/>
              <a:pPr>
                <a:defRPr/>
              </a:pPr>
              <a:t>‹#›</a:t>
            </a:fld>
            <a:endParaRPr lang="en-US"/>
          </a:p>
        </p:txBody>
      </p:sp>
    </p:spTree>
    <p:extLst>
      <p:ext uri="{BB962C8B-B14F-4D97-AF65-F5344CB8AC3E}">
        <p14:creationId xmlns:p14="http://schemas.microsoft.com/office/powerpoint/2010/main" val="398467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2A73-F339-8E47-A000-E111E59A27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106B3B-E429-EF49-8DF4-E3716BB41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25F51-02F0-BD45-8958-E90B31515863}"/>
              </a:ext>
            </a:extLst>
          </p:cNvPr>
          <p:cNvSpPr>
            <a:spLocks noGrp="1"/>
          </p:cNvSpPr>
          <p:nvPr>
            <p:ph type="dt" sz="half" idx="10"/>
          </p:nvPr>
        </p:nvSpPr>
        <p:spPr/>
        <p:txBody>
          <a:bodyPr/>
          <a:lstStyle>
            <a:lvl1pPr>
              <a:defRPr/>
            </a:lvl1pPr>
          </a:lstStyle>
          <a:p>
            <a:pPr>
              <a:defRPr/>
            </a:pPr>
            <a:fld id="{4DCE58E7-09C0-CD4F-978C-A29895DDDB4F}" type="datetimeFigureOut">
              <a:rPr lang="en-US"/>
              <a:pPr>
                <a:defRPr/>
              </a:pPr>
              <a:t>7/27/2023</a:t>
            </a:fld>
            <a:endParaRPr lang="en-US"/>
          </a:p>
        </p:txBody>
      </p:sp>
      <p:sp>
        <p:nvSpPr>
          <p:cNvPr id="5" name="Footer Placeholder 4">
            <a:extLst>
              <a:ext uri="{FF2B5EF4-FFF2-40B4-BE49-F238E27FC236}">
                <a16:creationId xmlns:a16="http://schemas.microsoft.com/office/drawing/2014/main" id="{714438A0-AC6F-9848-A8AC-0CA9AA715D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99B245-8434-B240-B594-D8A5DF5FB2A6}"/>
              </a:ext>
            </a:extLst>
          </p:cNvPr>
          <p:cNvSpPr>
            <a:spLocks noGrp="1"/>
          </p:cNvSpPr>
          <p:nvPr>
            <p:ph type="sldNum" sz="quarter" idx="12"/>
          </p:nvPr>
        </p:nvSpPr>
        <p:spPr/>
        <p:txBody>
          <a:bodyPr/>
          <a:lstStyle>
            <a:lvl1pPr>
              <a:defRPr/>
            </a:lvl1pPr>
          </a:lstStyle>
          <a:p>
            <a:pPr>
              <a:defRPr/>
            </a:pPr>
            <a:fld id="{BC7343DE-86A3-1E41-9E69-B5F16750816B}" type="slidenum">
              <a:rPr lang="en-US"/>
              <a:pPr>
                <a:defRPr/>
              </a:pPr>
              <a:t>‹#›</a:t>
            </a:fld>
            <a:endParaRPr lang="en-US"/>
          </a:p>
        </p:txBody>
      </p:sp>
    </p:spTree>
    <p:extLst>
      <p:ext uri="{BB962C8B-B14F-4D97-AF65-F5344CB8AC3E}">
        <p14:creationId xmlns:p14="http://schemas.microsoft.com/office/powerpoint/2010/main" val="15353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break_green">
  <p:cSld name="Section break_green">
    <p:bg>
      <p:bgPr>
        <a:solidFill>
          <a:schemeClr val="accent6"/>
        </a:solidFill>
        <a:effectLst/>
      </p:bgPr>
    </p:bg>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4038600" y="1709738"/>
            <a:ext cx="73088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6"/>
          <p:cNvSpPr txBox="1">
            <a:spLocks noGrp="1"/>
          </p:cNvSpPr>
          <p:nvPr>
            <p:ph type="body" idx="1"/>
          </p:nvPr>
        </p:nvSpPr>
        <p:spPr>
          <a:xfrm>
            <a:off x="4038600" y="4589463"/>
            <a:ext cx="730885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1"/>
                </a:solidFill>
              </a:defRPr>
            </a:lvl1pPr>
            <a:lvl2pPr marL="914400" lvl="1" indent="-228600" algn="l">
              <a:lnSpc>
                <a:spcPct val="90000"/>
              </a:lnSpc>
              <a:spcBef>
                <a:spcPts val="500"/>
              </a:spcBef>
              <a:spcAft>
                <a:spcPts val="0"/>
              </a:spcAft>
              <a:buSzPts val="2000"/>
              <a:buNone/>
              <a:defRPr sz="2000">
                <a:solidFill>
                  <a:srgbClr val="898989"/>
                </a:solidFill>
              </a:defRPr>
            </a:lvl2pPr>
            <a:lvl3pPr marL="1371600" lvl="2" indent="-228600" algn="l">
              <a:lnSpc>
                <a:spcPct val="90000"/>
              </a:lnSpc>
              <a:spcBef>
                <a:spcPts val="500"/>
              </a:spcBef>
              <a:spcAft>
                <a:spcPts val="0"/>
              </a:spcAft>
              <a:buSzPts val="1800"/>
              <a:buNone/>
              <a:defRPr sz="1800">
                <a:solidFill>
                  <a:srgbClr val="898989"/>
                </a:solidFill>
              </a:defRPr>
            </a:lvl3pPr>
            <a:lvl4pPr marL="1828800" lvl="3" indent="-228600" algn="l">
              <a:lnSpc>
                <a:spcPct val="90000"/>
              </a:lnSpc>
              <a:spcBef>
                <a:spcPts val="500"/>
              </a:spcBef>
              <a:spcAft>
                <a:spcPts val="0"/>
              </a:spcAft>
              <a:buSzPts val="1600"/>
              <a:buNone/>
              <a:defRPr sz="1600">
                <a:solidFill>
                  <a:srgbClr val="898989"/>
                </a:solidFill>
              </a:defRPr>
            </a:lvl4pPr>
            <a:lvl5pPr marL="2286000" lvl="4" indent="-228600" algn="l">
              <a:lnSpc>
                <a:spcPct val="90000"/>
              </a:lnSpc>
              <a:spcBef>
                <a:spcPts val="500"/>
              </a:spcBef>
              <a:spcAft>
                <a:spcPts val="0"/>
              </a:spcAft>
              <a:buSzPts val="1600"/>
              <a:buNone/>
              <a:defRPr sz="1600">
                <a:solidFill>
                  <a:srgbClr val="898989"/>
                </a:solidFill>
              </a:defRPr>
            </a:lvl5pPr>
            <a:lvl6pPr marL="2743200" lvl="5" indent="-228600" algn="l">
              <a:lnSpc>
                <a:spcPct val="90000"/>
              </a:lnSpc>
              <a:spcBef>
                <a:spcPts val="500"/>
              </a:spcBef>
              <a:spcAft>
                <a:spcPts val="0"/>
              </a:spcAft>
              <a:buClr>
                <a:srgbClr val="898989"/>
              </a:buClr>
              <a:buSzPts val="1600"/>
              <a:buNone/>
              <a:defRPr sz="1600">
                <a:solidFill>
                  <a:srgbClr val="898989"/>
                </a:solidFill>
              </a:defRPr>
            </a:lvl6pPr>
            <a:lvl7pPr marL="3200400" lvl="6" indent="-228600" algn="l">
              <a:lnSpc>
                <a:spcPct val="90000"/>
              </a:lnSpc>
              <a:spcBef>
                <a:spcPts val="500"/>
              </a:spcBef>
              <a:spcAft>
                <a:spcPts val="0"/>
              </a:spcAft>
              <a:buClr>
                <a:srgbClr val="898989"/>
              </a:buClr>
              <a:buSzPts val="1600"/>
              <a:buNone/>
              <a:defRPr sz="1600">
                <a:solidFill>
                  <a:srgbClr val="898989"/>
                </a:solidFill>
              </a:defRPr>
            </a:lvl7pPr>
            <a:lvl8pPr marL="3657600" lvl="7" indent="-228600" algn="l">
              <a:lnSpc>
                <a:spcPct val="90000"/>
              </a:lnSpc>
              <a:spcBef>
                <a:spcPts val="500"/>
              </a:spcBef>
              <a:spcAft>
                <a:spcPts val="0"/>
              </a:spcAft>
              <a:buClr>
                <a:srgbClr val="898989"/>
              </a:buClr>
              <a:buSzPts val="1600"/>
              <a:buNone/>
              <a:defRPr sz="1600">
                <a:solidFill>
                  <a:srgbClr val="898989"/>
                </a:solidFill>
              </a:defRPr>
            </a:lvl8pPr>
            <a:lvl9pPr marL="4114800" lvl="8" indent="-228600" algn="l">
              <a:lnSpc>
                <a:spcPct val="90000"/>
              </a:lnSpc>
              <a:spcBef>
                <a:spcPts val="500"/>
              </a:spcBef>
              <a:spcAft>
                <a:spcPts val="0"/>
              </a:spcAft>
              <a:buClr>
                <a:srgbClr val="898989"/>
              </a:buClr>
              <a:buSzPts val="1600"/>
              <a:buNone/>
              <a:defRPr sz="1600">
                <a:solidFill>
                  <a:srgbClr val="898989"/>
                </a:solidFill>
              </a:defRPr>
            </a:lvl9pPr>
          </a:lstStyle>
          <a:p>
            <a:endParaRPr/>
          </a:p>
        </p:txBody>
      </p:sp>
      <p:sp>
        <p:nvSpPr>
          <p:cNvPr id="117" name="Google Shape;11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120" name="Google Shape;120;p16"/>
          <p:cNvPicPr preferRelativeResize="0"/>
          <p:nvPr/>
        </p:nvPicPr>
        <p:blipFill rotWithShape="1">
          <a:blip r:embed="rId2">
            <a:alphaModFix/>
          </a:blip>
          <a:srcRect/>
          <a:stretch/>
        </p:blipFill>
        <p:spPr>
          <a:xfrm>
            <a:off x="169334" y="6467474"/>
            <a:ext cx="228600" cy="228600"/>
          </a:xfrm>
          <a:prstGeom prst="rect">
            <a:avLst/>
          </a:prstGeom>
          <a:noFill/>
          <a:ln>
            <a:noFill/>
          </a:ln>
        </p:spPr>
      </p:pic>
      <p:pic>
        <p:nvPicPr>
          <p:cNvPr id="121" name="Google Shape;121;p16"/>
          <p:cNvPicPr preferRelativeResize="0"/>
          <p:nvPr/>
        </p:nvPicPr>
        <p:blipFill rotWithShape="1">
          <a:blip r:embed="rId3">
            <a:alphaModFix/>
          </a:blip>
          <a:srcRect/>
          <a:stretch/>
        </p:blipFill>
        <p:spPr>
          <a:xfrm rot="3508101">
            <a:off x="-2994025" y="119063"/>
            <a:ext cx="6858000" cy="6858000"/>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BDEB1-1355-FB48-830C-3B3E0B396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F30D89-9873-1440-B367-BE45ACBDD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59218-2CFC-964D-9488-681442B42040}"/>
              </a:ext>
            </a:extLst>
          </p:cNvPr>
          <p:cNvSpPr>
            <a:spLocks noGrp="1"/>
          </p:cNvSpPr>
          <p:nvPr>
            <p:ph type="dt" sz="half" idx="10"/>
          </p:nvPr>
        </p:nvSpPr>
        <p:spPr/>
        <p:txBody>
          <a:bodyPr/>
          <a:lstStyle>
            <a:lvl1pPr>
              <a:defRPr/>
            </a:lvl1pPr>
          </a:lstStyle>
          <a:p>
            <a:pPr>
              <a:defRPr/>
            </a:pPr>
            <a:fld id="{CC130660-5BCA-144D-88B0-8A367960F3C3}" type="datetimeFigureOut">
              <a:rPr lang="en-US"/>
              <a:pPr>
                <a:defRPr/>
              </a:pPr>
              <a:t>7/27/2023</a:t>
            </a:fld>
            <a:endParaRPr lang="en-US"/>
          </a:p>
        </p:txBody>
      </p:sp>
      <p:sp>
        <p:nvSpPr>
          <p:cNvPr id="5" name="Footer Placeholder 4">
            <a:extLst>
              <a:ext uri="{FF2B5EF4-FFF2-40B4-BE49-F238E27FC236}">
                <a16:creationId xmlns:a16="http://schemas.microsoft.com/office/drawing/2014/main" id="{73614AD5-720B-0247-8ADD-B02177DFF5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E0A3EC-A23D-0B40-BCDE-76239D60F90D}"/>
              </a:ext>
            </a:extLst>
          </p:cNvPr>
          <p:cNvSpPr>
            <a:spLocks noGrp="1"/>
          </p:cNvSpPr>
          <p:nvPr>
            <p:ph type="sldNum" sz="quarter" idx="12"/>
          </p:nvPr>
        </p:nvSpPr>
        <p:spPr/>
        <p:txBody>
          <a:bodyPr/>
          <a:lstStyle>
            <a:lvl1pPr>
              <a:defRPr/>
            </a:lvl1pPr>
          </a:lstStyle>
          <a:p>
            <a:pPr>
              <a:defRPr/>
            </a:pPr>
            <a:fld id="{6EDCC67A-5468-7841-836D-7574FFF08A82}" type="slidenum">
              <a:rPr lang="en-US"/>
              <a:pPr>
                <a:defRPr/>
              </a:pPr>
              <a:t>‹#›</a:t>
            </a:fld>
            <a:endParaRPr lang="en-US"/>
          </a:p>
        </p:txBody>
      </p:sp>
    </p:spTree>
    <p:extLst>
      <p:ext uri="{BB962C8B-B14F-4D97-AF65-F5344CB8AC3E}">
        <p14:creationId xmlns:p14="http://schemas.microsoft.com/office/powerpoint/2010/main" val="119399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_Title_Slide_3">
    <p:bg>
      <p:bgPr>
        <a:solidFill>
          <a:srgbClr val="FA6D5F"/>
        </a:solidFill>
        <a:effectLst/>
      </p:bgPr>
    </p:bg>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22F588AB-1DDE-EF4D-A8DD-4DE8DFD58177}"/>
              </a:ext>
            </a:extLst>
          </p:cNvPr>
          <p:cNvSpPr/>
          <p:nvPr userDrawn="1"/>
        </p:nvSpPr>
        <p:spPr>
          <a:xfrm>
            <a:off x="-3054350"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itle 1">
            <a:extLst>
              <a:ext uri="{FF2B5EF4-FFF2-40B4-BE49-F238E27FC236}">
                <a16:creationId xmlns:a16="http://schemas.microsoft.com/office/drawing/2014/main" id="{8CCE7586-8494-8A43-BCB3-4033912849E6}"/>
              </a:ext>
            </a:extLst>
          </p:cNvPr>
          <p:cNvSpPr>
            <a:spLocks noGrp="1" noChangeArrowheads="1"/>
          </p:cNvSpPr>
          <p:nvPr>
            <p:ph type="ctrTitle"/>
          </p:nvPr>
        </p:nvSpPr>
        <p:spPr>
          <a:xfrm>
            <a:off x="4267200" y="1122363"/>
            <a:ext cx="6400800" cy="2932112"/>
          </a:xfrm>
        </p:spPr>
        <p:txBody>
          <a:bodyPr/>
          <a:lstStyle>
            <a:lvl1pPr>
              <a:defRPr sz="5400"/>
            </a:lvl1pPr>
          </a:lstStyle>
          <a:p>
            <a:pPr algn="l"/>
            <a:r>
              <a:rPr lang="en-US" altLang="en-US"/>
              <a:t>Presentation Title</a:t>
            </a:r>
          </a:p>
        </p:txBody>
      </p:sp>
      <p:sp>
        <p:nvSpPr>
          <p:cNvPr id="15" name="Subtitle 2">
            <a:extLst>
              <a:ext uri="{FF2B5EF4-FFF2-40B4-BE49-F238E27FC236}">
                <a16:creationId xmlns:a16="http://schemas.microsoft.com/office/drawing/2014/main" id="{20FE9CA0-B7BD-4E46-B7C1-C314CC5D2397}"/>
              </a:ext>
            </a:extLst>
          </p:cNvPr>
          <p:cNvSpPr>
            <a:spLocks noGrp="1" noChangeArrowheads="1"/>
          </p:cNvSpPr>
          <p:nvPr>
            <p:ph type="subTitle" idx="1"/>
          </p:nvPr>
        </p:nvSpPr>
        <p:spPr>
          <a:xfrm>
            <a:off x="4267200" y="4478338"/>
            <a:ext cx="6096000" cy="1655762"/>
          </a:xfrm>
        </p:spPr>
        <p:txBody>
          <a:bodyPr/>
          <a:lstStyle>
            <a:lvl1pPr marL="0" indent="0">
              <a:buNone/>
              <a:defRPr sz="2400">
                <a:solidFill>
                  <a:schemeClr val="bg1"/>
                </a:solidFill>
              </a:defRPr>
            </a:lvl1pPr>
          </a:lstStyle>
          <a:p>
            <a:pPr algn="l"/>
            <a:r>
              <a:rPr lang="en-US" altLang="en-US"/>
              <a:t>Date</a:t>
            </a:r>
          </a:p>
          <a:p>
            <a:pPr algn="l"/>
            <a:r>
              <a:rPr lang="en-US" altLang="en-US"/>
              <a:t>Presenter</a:t>
            </a:r>
          </a:p>
        </p:txBody>
      </p:sp>
      <p:pic>
        <p:nvPicPr>
          <p:cNvPr id="16" name="Picture 6">
            <a:extLst>
              <a:ext uri="{FF2B5EF4-FFF2-40B4-BE49-F238E27FC236}">
                <a16:creationId xmlns:a16="http://schemas.microsoft.com/office/drawing/2014/main" id="{D8D8E6FD-BCC5-E246-AE17-2806BD15454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267200" y="723900"/>
            <a:ext cx="206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a:extLst>
              <a:ext uri="{FF2B5EF4-FFF2-40B4-BE49-F238E27FC236}">
                <a16:creationId xmlns:a16="http://schemas.microsoft.com/office/drawing/2014/main" id="{83DA4DA5-BD41-374B-A549-A960A94953CF}"/>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994025"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7820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Section_Break_3">
    <p:bg>
      <p:bgPr>
        <a:solidFill>
          <a:srgbClr val="371D35"/>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B5DE9F5-1B5E-3647-BB4B-F7F15040808A}"/>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a:extLst>
              <a:ext uri="{FF2B5EF4-FFF2-40B4-BE49-F238E27FC236}">
                <a16:creationId xmlns:a16="http://schemas.microsoft.com/office/drawing/2014/main" id="{9944DE7A-1648-6940-BA39-03A6AAD4443D}"/>
              </a:ext>
            </a:extLst>
          </p:cNvPr>
          <p:cNvSpPr>
            <a:spLocks noGrp="1"/>
          </p:cNvSpPr>
          <p:nvPr>
            <p:ph type="dt" sz="half" idx="10"/>
          </p:nvPr>
        </p:nvSpPr>
        <p:spPr/>
        <p:txBody>
          <a:bodyPr/>
          <a:lstStyle>
            <a:lvl1pPr>
              <a:defRPr/>
            </a:lvl1pPr>
          </a:lstStyle>
          <a:p>
            <a:pPr>
              <a:defRPr/>
            </a:pPr>
            <a:fld id="{9B6789EF-AEAE-CC4D-8533-318489173826}" type="datetimeFigureOut">
              <a:rPr lang="en-US"/>
              <a:pPr>
                <a:defRPr/>
              </a:pPr>
              <a:t>7/27/2023</a:t>
            </a:fld>
            <a:endParaRPr lang="en-US"/>
          </a:p>
        </p:txBody>
      </p:sp>
      <p:sp>
        <p:nvSpPr>
          <p:cNvPr id="6" name="Footer Placeholder 4">
            <a:extLst>
              <a:ext uri="{FF2B5EF4-FFF2-40B4-BE49-F238E27FC236}">
                <a16:creationId xmlns:a16="http://schemas.microsoft.com/office/drawing/2014/main" id="{3371C9D4-E260-AE45-8D4F-E95B379246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B38ABF-BB75-094B-8015-DF5FA82AD2CE}"/>
              </a:ext>
            </a:extLst>
          </p:cNvPr>
          <p:cNvSpPr>
            <a:spLocks noGrp="1"/>
          </p:cNvSpPr>
          <p:nvPr>
            <p:ph type="sldNum" sz="quarter" idx="12"/>
          </p:nvPr>
        </p:nvSpPr>
        <p:spPr/>
        <p:txBody>
          <a:bodyPr/>
          <a:lstStyle>
            <a:lvl1pPr>
              <a:defRPr/>
            </a:lvl1pPr>
          </a:lstStyle>
          <a:p>
            <a:pPr>
              <a:defRPr/>
            </a:pPr>
            <a:fld id="{9E8C4008-9F1B-204E-B92B-51EE5B6E0626}" type="slidenum">
              <a:rPr lang="en-US"/>
              <a:pPr>
                <a:defRPr/>
              </a:pPr>
              <a:t>‹#›</a:t>
            </a:fld>
            <a:endParaRPr lang="en-US"/>
          </a:p>
        </p:txBody>
      </p:sp>
      <p:sp>
        <p:nvSpPr>
          <p:cNvPr id="9" name="Title 1">
            <a:extLst>
              <a:ext uri="{FF2B5EF4-FFF2-40B4-BE49-F238E27FC236}">
                <a16:creationId xmlns:a16="http://schemas.microsoft.com/office/drawing/2014/main" id="{8924D9D6-2B92-7843-A0E1-4847CD41E2F7}"/>
              </a:ext>
            </a:extLst>
          </p:cNvPr>
          <p:cNvSpPr>
            <a:spLocks noGrp="1"/>
          </p:cNvSpPr>
          <p:nvPr>
            <p:ph type="ctrTitle"/>
          </p:nvPr>
        </p:nvSpPr>
        <p:spPr>
          <a:xfrm>
            <a:off x="4598892" y="1848501"/>
            <a:ext cx="6338047" cy="2387600"/>
          </a:xfrm>
        </p:spPr>
        <p:txBody>
          <a:bodyPr anchor="b"/>
          <a:lstStyle>
            <a:lvl1pPr algn="ctr">
              <a:defRPr sz="60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DD6F0345-9929-2942-96AA-CF2A1E79C1E5}"/>
              </a:ext>
            </a:extLst>
          </p:cNvPr>
          <p:cNvSpPr>
            <a:spLocks noGrp="1"/>
          </p:cNvSpPr>
          <p:nvPr>
            <p:ph type="subTitle" idx="1"/>
          </p:nvPr>
        </p:nvSpPr>
        <p:spPr>
          <a:xfrm>
            <a:off x="4598892" y="4328176"/>
            <a:ext cx="6338047" cy="1655762"/>
          </a:xfrm>
        </p:spPr>
        <p:txBody>
          <a:bodyPr/>
          <a:lstStyle>
            <a:lvl1pPr marL="0" indent="0" algn="ctr">
              <a:buNone/>
              <a:defRPr sz="2400">
                <a:solidFill>
                  <a:srgbClr val="D9D9D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62D744C1-AFED-3E4F-885E-3B031CCBCB33}"/>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rot="3271962">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8018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Section_Break_2">
    <p:bg>
      <p:bgPr>
        <a:solidFill>
          <a:srgbClr val="053C33"/>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B5DE9F5-1B5E-3647-BB4B-F7F15040808A}"/>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a:extLst>
              <a:ext uri="{FF2B5EF4-FFF2-40B4-BE49-F238E27FC236}">
                <a16:creationId xmlns:a16="http://schemas.microsoft.com/office/drawing/2014/main" id="{9944DE7A-1648-6940-BA39-03A6AAD4443D}"/>
              </a:ext>
            </a:extLst>
          </p:cNvPr>
          <p:cNvSpPr>
            <a:spLocks noGrp="1"/>
          </p:cNvSpPr>
          <p:nvPr>
            <p:ph type="dt" sz="half" idx="10"/>
          </p:nvPr>
        </p:nvSpPr>
        <p:spPr/>
        <p:txBody>
          <a:bodyPr/>
          <a:lstStyle>
            <a:lvl1pPr>
              <a:defRPr/>
            </a:lvl1pPr>
          </a:lstStyle>
          <a:p>
            <a:pPr>
              <a:defRPr/>
            </a:pPr>
            <a:fld id="{9B6789EF-AEAE-CC4D-8533-318489173826}" type="datetimeFigureOut">
              <a:rPr lang="en-US"/>
              <a:pPr>
                <a:defRPr/>
              </a:pPr>
              <a:t>7/27/2023</a:t>
            </a:fld>
            <a:endParaRPr lang="en-US"/>
          </a:p>
        </p:txBody>
      </p:sp>
      <p:sp>
        <p:nvSpPr>
          <p:cNvPr id="6" name="Footer Placeholder 4">
            <a:extLst>
              <a:ext uri="{FF2B5EF4-FFF2-40B4-BE49-F238E27FC236}">
                <a16:creationId xmlns:a16="http://schemas.microsoft.com/office/drawing/2014/main" id="{3371C9D4-E260-AE45-8D4F-E95B379246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B38ABF-BB75-094B-8015-DF5FA82AD2CE}"/>
              </a:ext>
            </a:extLst>
          </p:cNvPr>
          <p:cNvSpPr>
            <a:spLocks noGrp="1"/>
          </p:cNvSpPr>
          <p:nvPr>
            <p:ph type="sldNum" sz="quarter" idx="12"/>
          </p:nvPr>
        </p:nvSpPr>
        <p:spPr/>
        <p:txBody>
          <a:bodyPr/>
          <a:lstStyle>
            <a:lvl1pPr>
              <a:defRPr/>
            </a:lvl1pPr>
          </a:lstStyle>
          <a:p>
            <a:pPr>
              <a:defRPr/>
            </a:pPr>
            <a:fld id="{9E8C4008-9F1B-204E-B92B-51EE5B6E0626}" type="slidenum">
              <a:rPr lang="en-US"/>
              <a:pPr>
                <a:defRPr/>
              </a:pPr>
              <a:t>‹#›</a:t>
            </a:fld>
            <a:endParaRPr lang="en-US"/>
          </a:p>
        </p:txBody>
      </p:sp>
      <p:pic>
        <p:nvPicPr>
          <p:cNvPr id="8" name="Picture 10">
            <a:extLst>
              <a:ext uri="{FF2B5EF4-FFF2-40B4-BE49-F238E27FC236}">
                <a16:creationId xmlns:a16="http://schemas.microsoft.com/office/drawing/2014/main" id="{FBD712E0-EA75-7F4F-878E-133E387836EF}"/>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rot="1858086">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8924D9D6-2B92-7843-A0E1-4847CD41E2F7}"/>
              </a:ext>
            </a:extLst>
          </p:cNvPr>
          <p:cNvSpPr>
            <a:spLocks noGrp="1"/>
          </p:cNvSpPr>
          <p:nvPr>
            <p:ph type="ctrTitle"/>
          </p:nvPr>
        </p:nvSpPr>
        <p:spPr>
          <a:xfrm>
            <a:off x="4598892" y="1848501"/>
            <a:ext cx="6338047" cy="2387600"/>
          </a:xfrm>
        </p:spPr>
        <p:txBody>
          <a:bodyPr anchor="b"/>
          <a:lstStyle>
            <a:lvl1pPr algn="ctr">
              <a:defRPr sz="60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DD6F0345-9929-2942-96AA-CF2A1E79C1E5}"/>
              </a:ext>
            </a:extLst>
          </p:cNvPr>
          <p:cNvSpPr>
            <a:spLocks noGrp="1"/>
          </p:cNvSpPr>
          <p:nvPr>
            <p:ph type="subTitle" idx="1"/>
          </p:nvPr>
        </p:nvSpPr>
        <p:spPr>
          <a:xfrm>
            <a:off x="4598892" y="4328176"/>
            <a:ext cx="6338047" cy="1655762"/>
          </a:xfrm>
        </p:spPr>
        <p:txBody>
          <a:bodyPr/>
          <a:lstStyle>
            <a:lvl1pPr marL="0" indent="0" algn="ctr">
              <a:buNone/>
              <a:defRPr sz="2400">
                <a:solidFill>
                  <a:srgbClr val="D9D9D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4954420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Section_Break_1">
    <p:bg>
      <p:bgPr>
        <a:solidFill>
          <a:srgbClr val="262E67"/>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B5DE9F5-1B5E-3647-BB4B-F7F15040808A}"/>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a:extLst>
              <a:ext uri="{FF2B5EF4-FFF2-40B4-BE49-F238E27FC236}">
                <a16:creationId xmlns:a16="http://schemas.microsoft.com/office/drawing/2014/main" id="{9944DE7A-1648-6940-BA39-03A6AAD4443D}"/>
              </a:ext>
            </a:extLst>
          </p:cNvPr>
          <p:cNvSpPr>
            <a:spLocks noGrp="1"/>
          </p:cNvSpPr>
          <p:nvPr>
            <p:ph type="dt" sz="half" idx="10"/>
          </p:nvPr>
        </p:nvSpPr>
        <p:spPr/>
        <p:txBody>
          <a:bodyPr/>
          <a:lstStyle>
            <a:lvl1pPr>
              <a:defRPr/>
            </a:lvl1pPr>
          </a:lstStyle>
          <a:p>
            <a:pPr>
              <a:defRPr/>
            </a:pPr>
            <a:fld id="{9B6789EF-AEAE-CC4D-8533-318489173826}" type="datetimeFigureOut">
              <a:rPr lang="en-US"/>
              <a:pPr>
                <a:defRPr/>
              </a:pPr>
              <a:t>7/27/2023</a:t>
            </a:fld>
            <a:endParaRPr lang="en-US"/>
          </a:p>
        </p:txBody>
      </p:sp>
      <p:sp>
        <p:nvSpPr>
          <p:cNvPr id="6" name="Footer Placeholder 4">
            <a:extLst>
              <a:ext uri="{FF2B5EF4-FFF2-40B4-BE49-F238E27FC236}">
                <a16:creationId xmlns:a16="http://schemas.microsoft.com/office/drawing/2014/main" id="{3371C9D4-E260-AE45-8D4F-E95B379246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B38ABF-BB75-094B-8015-DF5FA82AD2CE}"/>
              </a:ext>
            </a:extLst>
          </p:cNvPr>
          <p:cNvSpPr>
            <a:spLocks noGrp="1"/>
          </p:cNvSpPr>
          <p:nvPr>
            <p:ph type="sldNum" sz="quarter" idx="12"/>
          </p:nvPr>
        </p:nvSpPr>
        <p:spPr/>
        <p:txBody>
          <a:bodyPr/>
          <a:lstStyle>
            <a:lvl1pPr>
              <a:defRPr/>
            </a:lvl1pPr>
          </a:lstStyle>
          <a:p>
            <a:pPr>
              <a:defRPr/>
            </a:pPr>
            <a:fld id="{9E8C4008-9F1B-204E-B92B-51EE5B6E0626}" type="slidenum">
              <a:rPr lang="en-US"/>
              <a:pPr>
                <a:defRPr/>
              </a:pPr>
              <a:t>‹#›</a:t>
            </a:fld>
            <a:endParaRPr lang="en-US"/>
          </a:p>
        </p:txBody>
      </p:sp>
      <p:pic>
        <p:nvPicPr>
          <p:cNvPr id="8" name="Picture 10">
            <a:extLst>
              <a:ext uri="{FF2B5EF4-FFF2-40B4-BE49-F238E27FC236}">
                <a16:creationId xmlns:a16="http://schemas.microsoft.com/office/drawing/2014/main" id="{89EAD773-EAED-1647-915C-685BE0BC5E8F}"/>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994025"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F517A360-3F7A-B54F-BA33-45DC8551FE32}"/>
              </a:ext>
            </a:extLst>
          </p:cNvPr>
          <p:cNvSpPr>
            <a:spLocks noGrp="1"/>
          </p:cNvSpPr>
          <p:nvPr>
            <p:ph type="ctrTitle"/>
          </p:nvPr>
        </p:nvSpPr>
        <p:spPr>
          <a:xfrm>
            <a:off x="4598892" y="1848501"/>
            <a:ext cx="6338047" cy="2387600"/>
          </a:xfrm>
        </p:spPr>
        <p:txBody>
          <a:bodyPr anchor="b"/>
          <a:lstStyle>
            <a:lvl1pPr algn="ctr">
              <a:defRPr sz="60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BF147DC7-917B-584E-A06E-A4F4CDA7F1B1}"/>
              </a:ext>
            </a:extLst>
          </p:cNvPr>
          <p:cNvSpPr>
            <a:spLocks noGrp="1"/>
          </p:cNvSpPr>
          <p:nvPr>
            <p:ph type="subTitle" idx="1"/>
          </p:nvPr>
        </p:nvSpPr>
        <p:spPr>
          <a:xfrm>
            <a:off x="4598892" y="4328176"/>
            <a:ext cx="6338047" cy="1655762"/>
          </a:xfrm>
        </p:spPr>
        <p:txBody>
          <a:bodyPr/>
          <a:lstStyle>
            <a:lvl1pPr marL="0" indent="0" algn="ctr">
              <a:buNone/>
              <a:defRPr sz="2400">
                <a:solidFill>
                  <a:srgbClr val="D9D9D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8745001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ver Slide with photo">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5600AA5-26F0-8F4C-9D40-DA366BF4C15F}"/>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22" name="Rectangle 21">
            <a:extLst>
              <a:ext uri="{FF2B5EF4-FFF2-40B4-BE49-F238E27FC236}">
                <a16:creationId xmlns:a16="http://schemas.microsoft.com/office/drawing/2014/main" id="{65DC09AF-ED1A-1242-B821-AA3F97E1359A}"/>
              </a:ext>
            </a:extLst>
          </p:cNvPr>
          <p:cNvSpPr/>
          <p:nvPr userDrawn="1"/>
        </p:nvSpPr>
        <p:spPr>
          <a:xfrm>
            <a:off x="89648" y="6382871"/>
            <a:ext cx="390432" cy="340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5018670A-5478-7D4D-A87C-26BF027E66E3}"/>
              </a:ext>
            </a:extLst>
          </p:cNvPr>
          <p:cNvSpPr>
            <a:spLocks noGrp="1"/>
          </p:cNvSpPr>
          <p:nvPr>
            <p:ph type="ftr" sz="quarter" idx="11"/>
          </p:nvPr>
        </p:nvSpPr>
        <p:spPr/>
        <p:txBody>
          <a:bodyPr/>
          <a:lstStyle/>
          <a:p>
            <a:endParaRPr lang="en-US"/>
          </a:p>
        </p:txBody>
      </p:sp>
      <p:pic>
        <p:nvPicPr>
          <p:cNvPr id="17" name="Picture 16">
            <a:extLst>
              <a:ext uri="{FF2B5EF4-FFF2-40B4-BE49-F238E27FC236}">
                <a16:creationId xmlns:a16="http://schemas.microsoft.com/office/drawing/2014/main" id="{AA712457-8807-8240-A174-E53C092C786D}"/>
              </a:ext>
            </a:extLst>
          </p:cNvPr>
          <p:cNvPicPr>
            <a:picLocks noChangeAspect="1"/>
          </p:cNvPicPr>
          <p:nvPr userDrawn="1"/>
        </p:nvPicPr>
        <p:blipFill>
          <a:blip r:embed="rId2">
            <a:alphaModFix amt="36000"/>
          </a:blip>
          <a:stretch>
            <a:fillRect/>
          </a:stretch>
        </p:blipFill>
        <p:spPr>
          <a:xfrm rot="5400000">
            <a:off x="-1773330" y="-1621623"/>
            <a:ext cx="10262020" cy="10262020"/>
          </a:xfrm>
          <a:prstGeom prst="rect">
            <a:avLst/>
          </a:prstGeom>
        </p:spPr>
      </p:pic>
      <p:sp>
        <p:nvSpPr>
          <p:cNvPr id="18" name="Picture Placeholder 12">
            <a:extLst>
              <a:ext uri="{FF2B5EF4-FFF2-40B4-BE49-F238E27FC236}">
                <a16:creationId xmlns:a16="http://schemas.microsoft.com/office/drawing/2014/main" id="{50BE73EB-4095-3347-9CDB-9907E381A42C}"/>
              </a:ext>
            </a:extLst>
          </p:cNvPr>
          <p:cNvSpPr>
            <a:spLocks noGrp="1"/>
          </p:cNvSpPr>
          <p:nvPr>
            <p:ph type="pic" sz="quarter" idx="13"/>
          </p:nvPr>
        </p:nvSpPr>
        <p:spPr>
          <a:xfrm>
            <a:off x="704850" y="856557"/>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pic>
        <p:nvPicPr>
          <p:cNvPr id="21" name="Picture 20">
            <a:extLst>
              <a:ext uri="{FF2B5EF4-FFF2-40B4-BE49-F238E27FC236}">
                <a16:creationId xmlns:a16="http://schemas.microsoft.com/office/drawing/2014/main" id="{7192935F-7FD8-0048-8607-B26255E77016}"/>
              </a:ext>
            </a:extLst>
          </p:cNvPr>
          <p:cNvPicPr>
            <a:picLocks noChangeAspect="1"/>
          </p:cNvPicPr>
          <p:nvPr userDrawn="1"/>
        </p:nvPicPr>
        <p:blipFill>
          <a:blip r:embed="rId3"/>
          <a:stretch>
            <a:fillRect/>
          </a:stretch>
        </p:blipFill>
        <p:spPr>
          <a:xfrm>
            <a:off x="6309360" y="640080"/>
            <a:ext cx="1698751" cy="365760"/>
          </a:xfrm>
          <a:prstGeom prst="rect">
            <a:avLst/>
          </a:prstGeom>
        </p:spPr>
      </p:pic>
      <p:sp>
        <p:nvSpPr>
          <p:cNvPr id="2" name="Title 1">
            <a:extLst>
              <a:ext uri="{FF2B5EF4-FFF2-40B4-BE49-F238E27FC236}">
                <a16:creationId xmlns:a16="http://schemas.microsoft.com/office/drawing/2014/main" id="{8661A157-0140-864F-A450-4F69893E7346}"/>
              </a:ext>
            </a:extLst>
          </p:cNvPr>
          <p:cNvSpPr>
            <a:spLocks noGrp="1"/>
          </p:cNvSpPr>
          <p:nvPr>
            <p:ph type="ctrTitle" hasCustomPrompt="1"/>
          </p:nvPr>
        </p:nvSpPr>
        <p:spPr>
          <a:xfrm>
            <a:off x="6343650" y="2164584"/>
            <a:ext cx="5364256" cy="2514991"/>
          </a:xfrm>
        </p:spPr>
        <p:txBody>
          <a:bodyPr lIns="0" anchor="b"/>
          <a:lstStyle>
            <a:lvl1pPr algn="l">
              <a:defRPr sz="6000">
                <a:solidFill>
                  <a:schemeClr val="accent1"/>
                </a:solidFill>
              </a:defRPr>
            </a:lvl1pPr>
          </a:lstStyle>
          <a:p>
            <a:r>
              <a:rPr lang="en-US"/>
              <a:t>Click to edit title</a:t>
            </a:r>
          </a:p>
        </p:txBody>
      </p:sp>
      <p:sp>
        <p:nvSpPr>
          <p:cNvPr id="3" name="Subtitle 2">
            <a:extLst>
              <a:ext uri="{FF2B5EF4-FFF2-40B4-BE49-F238E27FC236}">
                <a16:creationId xmlns:a16="http://schemas.microsoft.com/office/drawing/2014/main" id="{54D1DD49-6E25-8240-BFFD-B5E3433D7549}"/>
              </a:ext>
            </a:extLst>
          </p:cNvPr>
          <p:cNvSpPr>
            <a:spLocks noGrp="1"/>
          </p:cNvSpPr>
          <p:nvPr>
            <p:ph type="subTitle" idx="1"/>
          </p:nvPr>
        </p:nvSpPr>
        <p:spPr>
          <a:xfrm>
            <a:off x="6343650" y="4852416"/>
            <a:ext cx="5364256" cy="1100149"/>
          </a:xfrm>
        </p:spPr>
        <p:txBody>
          <a:bodyPr l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p>
          <a:p>
            <a:r>
              <a:rPr lang="en-US"/>
              <a:t>Subtitle, presenter name, and/or date</a:t>
            </a:r>
          </a:p>
        </p:txBody>
      </p:sp>
      <p:sp>
        <p:nvSpPr>
          <p:cNvPr id="6" name="Slide Number Placeholder 5">
            <a:extLst>
              <a:ext uri="{FF2B5EF4-FFF2-40B4-BE49-F238E27FC236}">
                <a16:creationId xmlns:a16="http://schemas.microsoft.com/office/drawing/2014/main" id="{4022416B-9A73-D64C-91EC-8F6C9161202E}"/>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24" name="TextBox 23">
            <a:extLst>
              <a:ext uri="{FF2B5EF4-FFF2-40B4-BE49-F238E27FC236}">
                <a16:creationId xmlns:a16="http://schemas.microsoft.com/office/drawing/2014/main" id="{8BB2DCD5-7988-234D-B253-ABBF2F51763B}"/>
              </a:ext>
            </a:extLst>
          </p:cNvPr>
          <p:cNvSpPr txBox="1"/>
          <p:nvPr userDrawn="1"/>
        </p:nvSpPr>
        <p:spPr>
          <a:xfrm>
            <a:off x="86442" y="6606059"/>
            <a:ext cx="1205779" cy="230832"/>
          </a:xfrm>
          <a:prstGeom prst="rect">
            <a:avLst/>
          </a:prstGeom>
          <a:noFill/>
        </p:spPr>
        <p:txBody>
          <a:bodyPr wrap="none" rtlCol="0">
            <a:spAutoFit/>
          </a:bodyPr>
          <a:lstStyle/>
          <a:p>
            <a:pPr algn="r"/>
            <a:r>
              <a:rPr lang="en-US" sz="900">
                <a:solidFill>
                  <a:schemeClr val="tx1"/>
                </a:solidFill>
                <a:latin typeface="Arial" panose="020B0604020202020204" pitchFamily="34" charset="0"/>
                <a:cs typeface="Arial" panose="020B0604020202020204" pitchFamily="34" charset="0"/>
              </a:rPr>
              <a:t>© </a:t>
            </a:r>
            <a:fld id="{4795E061-8779-4B4B-A6E8-5F2676E58B2C}" type="datetimeyyyy">
              <a:rPr lang="en-US" sz="900" smtClean="0">
                <a:solidFill>
                  <a:schemeClr val="tx1"/>
                </a:solidFill>
                <a:latin typeface="Arial" panose="020B0604020202020204" pitchFamily="34" charset="0"/>
                <a:cs typeface="Arial" panose="020B0604020202020204" pitchFamily="34" charset="0"/>
              </a:rPr>
              <a:t>2023</a:t>
            </a:fld>
            <a:r>
              <a:rPr lang="en-US" sz="900">
                <a:solidFill>
                  <a:schemeClr val="tx1"/>
                </a:solidFill>
                <a:latin typeface="Arial" panose="020B0604020202020204" pitchFamily="34" charset="0"/>
                <a:cs typeface="Arial" panose="020B0604020202020204" pitchFamily="34" charset="0"/>
              </a:rPr>
              <a:t> Cognia, Inc</a:t>
            </a:r>
            <a:r>
              <a:rPr lang="en-US" sz="900">
                <a:solidFill>
                  <a:schemeClr val="tx1"/>
                </a:solidFill>
              </a:rPr>
              <a:t>.</a:t>
            </a:r>
          </a:p>
        </p:txBody>
      </p:sp>
    </p:spTree>
    <p:extLst>
      <p:ext uri="{BB962C8B-B14F-4D97-AF65-F5344CB8AC3E}">
        <p14:creationId xmlns:p14="http://schemas.microsoft.com/office/powerpoint/2010/main" val="280795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break_red">
  <p:cSld name="Section break_red">
    <p:bg>
      <p:bgPr>
        <a:solidFill>
          <a:schemeClr val="accent1"/>
        </a:solidFill>
        <a:effectLst/>
      </p:bgPr>
    </p:bg>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4038600" y="1709738"/>
            <a:ext cx="73088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7"/>
          <p:cNvSpPr txBox="1">
            <a:spLocks noGrp="1"/>
          </p:cNvSpPr>
          <p:nvPr>
            <p:ph type="body" idx="1"/>
          </p:nvPr>
        </p:nvSpPr>
        <p:spPr>
          <a:xfrm>
            <a:off x="4038600" y="4589463"/>
            <a:ext cx="730885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98989"/>
                </a:solidFill>
              </a:defRPr>
            </a:lvl2pPr>
            <a:lvl3pPr marL="1371600" lvl="2" indent="-228600" algn="l">
              <a:lnSpc>
                <a:spcPct val="90000"/>
              </a:lnSpc>
              <a:spcBef>
                <a:spcPts val="500"/>
              </a:spcBef>
              <a:spcAft>
                <a:spcPts val="0"/>
              </a:spcAft>
              <a:buSzPts val="1800"/>
              <a:buNone/>
              <a:defRPr sz="1800">
                <a:solidFill>
                  <a:srgbClr val="898989"/>
                </a:solidFill>
              </a:defRPr>
            </a:lvl3pPr>
            <a:lvl4pPr marL="1828800" lvl="3" indent="-228600" algn="l">
              <a:lnSpc>
                <a:spcPct val="90000"/>
              </a:lnSpc>
              <a:spcBef>
                <a:spcPts val="500"/>
              </a:spcBef>
              <a:spcAft>
                <a:spcPts val="0"/>
              </a:spcAft>
              <a:buSzPts val="1600"/>
              <a:buNone/>
              <a:defRPr sz="1600">
                <a:solidFill>
                  <a:srgbClr val="898989"/>
                </a:solidFill>
              </a:defRPr>
            </a:lvl4pPr>
            <a:lvl5pPr marL="2286000" lvl="4" indent="-228600" algn="l">
              <a:lnSpc>
                <a:spcPct val="90000"/>
              </a:lnSpc>
              <a:spcBef>
                <a:spcPts val="500"/>
              </a:spcBef>
              <a:spcAft>
                <a:spcPts val="0"/>
              </a:spcAft>
              <a:buSzPts val="1600"/>
              <a:buNone/>
              <a:defRPr sz="1600">
                <a:solidFill>
                  <a:srgbClr val="898989"/>
                </a:solidFill>
              </a:defRPr>
            </a:lvl5pPr>
            <a:lvl6pPr marL="2743200" lvl="5" indent="-228600" algn="l">
              <a:lnSpc>
                <a:spcPct val="90000"/>
              </a:lnSpc>
              <a:spcBef>
                <a:spcPts val="500"/>
              </a:spcBef>
              <a:spcAft>
                <a:spcPts val="0"/>
              </a:spcAft>
              <a:buClr>
                <a:srgbClr val="898989"/>
              </a:buClr>
              <a:buSzPts val="1600"/>
              <a:buNone/>
              <a:defRPr sz="1600">
                <a:solidFill>
                  <a:srgbClr val="898989"/>
                </a:solidFill>
              </a:defRPr>
            </a:lvl6pPr>
            <a:lvl7pPr marL="3200400" lvl="6" indent="-228600" algn="l">
              <a:lnSpc>
                <a:spcPct val="90000"/>
              </a:lnSpc>
              <a:spcBef>
                <a:spcPts val="500"/>
              </a:spcBef>
              <a:spcAft>
                <a:spcPts val="0"/>
              </a:spcAft>
              <a:buClr>
                <a:srgbClr val="898989"/>
              </a:buClr>
              <a:buSzPts val="1600"/>
              <a:buNone/>
              <a:defRPr sz="1600">
                <a:solidFill>
                  <a:srgbClr val="898989"/>
                </a:solidFill>
              </a:defRPr>
            </a:lvl7pPr>
            <a:lvl8pPr marL="3657600" lvl="7" indent="-228600" algn="l">
              <a:lnSpc>
                <a:spcPct val="90000"/>
              </a:lnSpc>
              <a:spcBef>
                <a:spcPts val="500"/>
              </a:spcBef>
              <a:spcAft>
                <a:spcPts val="0"/>
              </a:spcAft>
              <a:buClr>
                <a:srgbClr val="898989"/>
              </a:buClr>
              <a:buSzPts val="1600"/>
              <a:buNone/>
              <a:defRPr sz="1600">
                <a:solidFill>
                  <a:srgbClr val="898989"/>
                </a:solidFill>
              </a:defRPr>
            </a:lvl8pPr>
            <a:lvl9pPr marL="4114800" lvl="8" indent="-228600" algn="l">
              <a:lnSpc>
                <a:spcPct val="90000"/>
              </a:lnSpc>
              <a:spcBef>
                <a:spcPts val="500"/>
              </a:spcBef>
              <a:spcAft>
                <a:spcPts val="0"/>
              </a:spcAft>
              <a:buClr>
                <a:srgbClr val="898989"/>
              </a:buClr>
              <a:buSzPts val="1600"/>
              <a:buNone/>
              <a:defRPr sz="1600">
                <a:solidFill>
                  <a:srgbClr val="898989"/>
                </a:solidFill>
              </a:defRPr>
            </a:lvl9pPr>
          </a:lstStyle>
          <a:p>
            <a:endParaRPr/>
          </a:p>
        </p:txBody>
      </p:sp>
      <p:sp>
        <p:nvSpPr>
          <p:cNvPr id="125" name="Google Shape;1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128" name="Google Shape;128;p17"/>
          <p:cNvPicPr preferRelativeResize="0"/>
          <p:nvPr/>
        </p:nvPicPr>
        <p:blipFill rotWithShape="1">
          <a:blip r:embed="rId2">
            <a:alphaModFix/>
          </a:blip>
          <a:srcRect/>
          <a:stretch/>
        </p:blipFill>
        <p:spPr>
          <a:xfrm>
            <a:off x="176213" y="6469063"/>
            <a:ext cx="228600" cy="228600"/>
          </a:xfrm>
          <a:prstGeom prst="rect">
            <a:avLst/>
          </a:prstGeom>
          <a:noFill/>
          <a:ln>
            <a:noFill/>
          </a:ln>
        </p:spPr>
      </p:pic>
      <p:pic>
        <p:nvPicPr>
          <p:cNvPr id="129" name="Google Shape;129;p17"/>
          <p:cNvPicPr preferRelativeResize="0"/>
          <p:nvPr/>
        </p:nvPicPr>
        <p:blipFill rotWithShape="1">
          <a:blip r:embed="rId3">
            <a:alphaModFix/>
          </a:blip>
          <a:srcRect/>
          <a:stretch/>
        </p:blipFill>
        <p:spPr>
          <a:xfrm>
            <a:off x="-2994025" y="119063"/>
            <a:ext cx="6858000" cy="6858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mphasis Black">
  <p:cSld name="Emphasis Black">
    <p:bg>
      <p:bgPr>
        <a:solidFill>
          <a:schemeClr val="dk1"/>
        </a:solidFill>
        <a:effectLst/>
      </p:bgPr>
    </p:bg>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1"/>
                </a:solidFill>
              </a:defRPr>
            </a:lvl1pPr>
            <a:lvl2pPr marL="914400" lvl="1" indent="-228600" algn="l">
              <a:lnSpc>
                <a:spcPct val="90000"/>
              </a:lnSpc>
              <a:spcBef>
                <a:spcPts val="500"/>
              </a:spcBef>
              <a:spcAft>
                <a:spcPts val="0"/>
              </a:spcAft>
              <a:buSzPts val="2000"/>
              <a:buNone/>
              <a:defRPr sz="2000">
                <a:solidFill>
                  <a:srgbClr val="898989"/>
                </a:solidFill>
              </a:defRPr>
            </a:lvl2pPr>
            <a:lvl3pPr marL="1371600" lvl="2" indent="-228600" algn="l">
              <a:lnSpc>
                <a:spcPct val="90000"/>
              </a:lnSpc>
              <a:spcBef>
                <a:spcPts val="500"/>
              </a:spcBef>
              <a:spcAft>
                <a:spcPts val="0"/>
              </a:spcAft>
              <a:buSzPts val="1800"/>
              <a:buNone/>
              <a:defRPr sz="1800">
                <a:solidFill>
                  <a:srgbClr val="898989"/>
                </a:solidFill>
              </a:defRPr>
            </a:lvl3pPr>
            <a:lvl4pPr marL="1828800" lvl="3" indent="-228600" algn="l">
              <a:lnSpc>
                <a:spcPct val="90000"/>
              </a:lnSpc>
              <a:spcBef>
                <a:spcPts val="500"/>
              </a:spcBef>
              <a:spcAft>
                <a:spcPts val="0"/>
              </a:spcAft>
              <a:buSzPts val="1600"/>
              <a:buNone/>
              <a:defRPr sz="1600">
                <a:solidFill>
                  <a:srgbClr val="898989"/>
                </a:solidFill>
              </a:defRPr>
            </a:lvl4pPr>
            <a:lvl5pPr marL="2286000" lvl="4" indent="-228600" algn="l">
              <a:lnSpc>
                <a:spcPct val="90000"/>
              </a:lnSpc>
              <a:spcBef>
                <a:spcPts val="500"/>
              </a:spcBef>
              <a:spcAft>
                <a:spcPts val="0"/>
              </a:spcAft>
              <a:buSzPts val="1600"/>
              <a:buNone/>
              <a:defRPr sz="1600">
                <a:solidFill>
                  <a:srgbClr val="898989"/>
                </a:solidFill>
              </a:defRPr>
            </a:lvl5pPr>
            <a:lvl6pPr marL="2743200" lvl="5" indent="-228600" algn="l">
              <a:lnSpc>
                <a:spcPct val="90000"/>
              </a:lnSpc>
              <a:spcBef>
                <a:spcPts val="500"/>
              </a:spcBef>
              <a:spcAft>
                <a:spcPts val="0"/>
              </a:spcAft>
              <a:buClr>
                <a:srgbClr val="898989"/>
              </a:buClr>
              <a:buSzPts val="1600"/>
              <a:buNone/>
              <a:defRPr sz="1600">
                <a:solidFill>
                  <a:srgbClr val="898989"/>
                </a:solidFill>
              </a:defRPr>
            </a:lvl6pPr>
            <a:lvl7pPr marL="3200400" lvl="6" indent="-228600" algn="l">
              <a:lnSpc>
                <a:spcPct val="90000"/>
              </a:lnSpc>
              <a:spcBef>
                <a:spcPts val="500"/>
              </a:spcBef>
              <a:spcAft>
                <a:spcPts val="0"/>
              </a:spcAft>
              <a:buClr>
                <a:srgbClr val="898989"/>
              </a:buClr>
              <a:buSzPts val="1600"/>
              <a:buNone/>
              <a:defRPr sz="1600">
                <a:solidFill>
                  <a:srgbClr val="898989"/>
                </a:solidFill>
              </a:defRPr>
            </a:lvl7pPr>
            <a:lvl8pPr marL="3657600" lvl="7" indent="-228600" algn="l">
              <a:lnSpc>
                <a:spcPct val="90000"/>
              </a:lnSpc>
              <a:spcBef>
                <a:spcPts val="500"/>
              </a:spcBef>
              <a:spcAft>
                <a:spcPts val="0"/>
              </a:spcAft>
              <a:buClr>
                <a:srgbClr val="898989"/>
              </a:buClr>
              <a:buSzPts val="1600"/>
              <a:buNone/>
              <a:defRPr sz="1600">
                <a:solidFill>
                  <a:srgbClr val="898989"/>
                </a:solidFill>
              </a:defRPr>
            </a:lvl8pPr>
            <a:lvl9pPr marL="4114800" lvl="8" indent="-228600" algn="l">
              <a:lnSpc>
                <a:spcPct val="90000"/>
              </a:lnSpc>
              <a:spcBef>
                <a:spcPts val="500"/>
              </a:spcBef>
              <a:spcAft>
                <a:spcPts val="0"/>
              </a:spcAft>
              <a:buClr>
                <a:srgbClr val="898989"/>
              </a:buClr>
              <a:buSzPts val="1600"/>
              <a:buNone/>
              <a:defRPr sz="1600">
                <a:solidFill>
                  <a:srgbClr val="898989"/>
                </a:solidFill>
              </a:defRPr>
            </a:lvl9pPr>
          </a:lstStyle>
          <a:p>
            <a:endParaRPr/>
          </a:p>
        </p:txBody>
      </p:sp>
      <p:sp>
        <p:nvSpPr>
          <p:cNvPr id="133" name="Google Shape;1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136" name="Google Shape;136;p18"/>
          <p:cNvPicPr preferRelativeResize="0"/>
          <p:nvPr/>
        </p:nvPicPr>
        <p:blipFill rotWithShape="1">
          <a:blip r:embed="rId2">
            <a:alphaModFix/>
          </a:blip>
          <a:srcRect/>
          <a:stretch/>
        </p:blipFill>
        <p:spPr>
          <a:xfrm>
            <a:off x="187325" y="6464300"/>
            <a:ext cx="1235075" cy="273050"/>
          </a:xfrm>
          <a:prstGeom prst="rect">
            <a:avLst/>
          </a:prstGeom>
          <a:solidFill>
            <a:srgbClr val="1A1A1A"/>
          </a:solid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hoto slide dark">
  <p:cSld name="Photo slide dark">
    <p:bg>
      <p:bgPr>
        <a:solidFill>
          <a:schemeClr val="dk1"/>
        </a:solidFill>
        <a:effectLst/>
      </p:bgPr>
    </p:bg>
    <p:spTree>
      <p:nvGrpSpPr>
        <p:cNvPr id="1" name="Shape 137"/>
        <p:cNvGrpSpPr/>
        <p:nvPr/>
      </p:nvGrpSpPr>
      <p:grpSpPr>
        <a:xfrm>
          <a:off x="0" y="0"/>
          <a:ext cx="0" cy="0"/>
          <a:chOff x="0" y="0"/>
          <a:chExt cx="0" cy="0"/>
        </a:xfrm>
      </p:grpSpPr>
      <p:sp>
        <p:nvSpPr>
          <p:cNvPr id="138" name="Google Shape;1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19"/>
          <p:cNvSpPr>
            <a:spLocks noGrp="1"/>
          </p:cNvSpPr>
          <p:nvPr>
            <p:ph type="pic" idx="2"/>
          </p:nvPr>
        </p:nvSpPr>
        <p:spPr>
          <a:xfrm>
            <a:off x="0" y="0"/>
            <a:ext cx="12192000" cy="6858000"/>
          </a:xfrm>
          <a:prstGeom prst="rect">
            <a:avLst/>
          </a:prstGeom>
          <a:solidFill>
            <a:srgbClr val="D8D8D8">
              <a:alpha val="24705"/>
            </a:srgbClr>
          </a:solidFill>
          <a:ln>
            <a:noFill/>
          </a:ln>
        </p:spPr>
      </p:sp>
      <p:sp>
        <p:nvSpPr>
          <p:cNvPr id="142" name="Google Shape;142;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400"/>
              <a:buNone/>
              <a:defRPr sz="2400">
                <a:solidFill>
                  <a:schemeClr val="accent1"/>
                </a:solidFill>
              </a:defRPr>
            </a:lvl1pPr>
            <a:lvl2pPr marL="914400" lvl="1" indent="-228600" algn="l">
              <a:lnSpc>
                <a:spcPct val="90000"/>
              </a:lnSpc>
              <a:spcBef>
                <a:spcPts val="500"/>
              </a:spcBef>
              <a:spcAft>
                <a:spcPts val="0"/>
              </a:spcAft>
              <a:buSzPts val="2000"/>
              <a:buNone/>
              <a:defRPr sz="2000">
                <a:solidFill>
                  <a:srgbClr val="898989"/>
                </a:solidFill>
              </a:defRPr>
            </a:lvl2pPr>
            <a:lvl3pPr marL="1371600" lvl="2" indent="-228600" algn="l">
              <a:lnSpc>
                <a:spcPct val="90000"/>
              </a:lnSpc>
              <a:spcBef>
                <a:spcPts val="500"/>
              </a:spcBef>
              <a:spcAft>
                <a:spcPts val="0"/>
              </a:spcAft>
              <a:buSzPts val="1800"/>
              <a:buNone/>
              <a:defRPr sz="1800">
                <a:solidFill>
                  <a:srgbClr val="898989"/>
                </a:solidFill>
              </a:defRPr>
            </a:lvl3pPr>
            <a:lvl4pPr marL="1828800" lvl="3" indent="-228600" algn="l">
              <a:lnSpc>
                <a:spcPct val="90000"/>
              </a:lnSpc>
              <a:spcBef>
                <a:spcPts val="500"/>
              </a:spcBef>
              <a:spcAft>
                <a:spcPts val="0"/>
              </a:spcAft>
              <a:buSzPts val="1600"/>
              <a:buNone/>
              <a:defRPr sz="1600">
                <a:solidFill>
                  <a:srgbClr val="898989"/>
                </a:solidFill>
              </a:defRPr>
            </a:lvl4pPr>
            <a:lvl5pPr marL="2286000" lvl="4" indent="-228600" algn="l">
              <a:lnSpc>
                <a:spcPct val="90000"/>
              </a:lnSpc>
              <a:spcBef>
                <a:spcPts val="500"/>
              </a:spcBef>
              <a:spcAft>
                <a:spcPts val="0"/>
              </a:spcAft>
              <a:buSzPts val="1600"/>
              <a:buNone/>
              <a:defRPr sz="1600">
                <a:solidFill>
                  <a:srgbClr val="898989"/>
                </a:solidFill>
              </a:defRPr>
            </a:lvl5pPr>
            <a:lvl6pPr marL="2743200" lvl="5" indent="-228600" algn="l">
              <a:lnSpc>
                <a:spcPct val="90000"/>
              </a:lnSpc>
              <a:spcBef>
                <a:spcPts val="500"/>
              </a:spcBef>
              <a:spcAft>
                <a:spcPts val="0"/>
              </a:spcAft>
              <a:buClr>
                <a:srgbClr val="898989"/>
              </a:buClr>
              <a:buSzPts val="1600"/>
              <a:buNone/>
              <a:defRPr sz="1600">
                <a:solidFill>
                  <a:srgbClr val="898989"/>
                </a:solidFill>
              </a:defRPr>
            </a:lvl6pPr>
            <a:lvl7pPr marL="3200400" lvl="6" indent="-228600" algn="l">
              <a:lnSpc>
                <a:spcPct val="90000"/>
              </a:lnSpc>
              <a:spcBef>
                <a:spcPts val="500"/>
              </a:spcBef>
              <a:spcAft>
                <a:spcPts val="0"/>
              </a:spcAft>
              <a:buClr>
                <a:srgbClr val="898989"/>
              </a:buClr>
              <a:buSzPts val="1600"/>
              <a:buNone/>
              <a:defRPr sz="1600">
                <a:solidFill>
                  <a:srgbClr val="898989"/>
                </a:solidFill>
              </a:defRPr>
            </a:lvl7pPr>
            <a:lvl8pPr marL="3657600" lvl="7" indent="-228600" algn="l">
              <a:lnSpc>
                <a:spcPct val="90000"/>
              </a:lnSpc>
              <a:spcBef>
                <a:spcPts val="500"/>
              </a:spcBef>
              <a:spcAft>
                <a:spcPts val="0"/>
              </a:spcAft>
              <a:buClr>
                <a:srgbClr val="898989"/>
              </a:buClr>
              <a:buSzPts val="1600"/>
              <a:buNone/>
              <a:defRPr sz="1600">
                <a:solidFill>
                  <a:srgbClr val="898989"/>
                </a:solidFill>
              </a:defRPr>
            </a:lvl8pPr>
            <a:lvl9pPr marL="4114800" lvl="8" indent="-228600" algn="l">
              <a:lnSpc>
                <a:spcPct val="90000"/>
              </a:lnSpc>
              <a:spcBef>
                <a:spcPts val="500"/>
              </a:spcBef>
              <a:spcAft>
                <a:spcPts val="0"/>
              </a:spcAft>
              <a:buClr>
                <a:srgbClr val="898989"/>
              </a:buClr>
              <a:buSzPts val="1600"/>
              <a:buNone/>
              <a:defRPr sz="1600">
                <a:solidFill>
                  <a:srgbClr val="898989"/>
                </a:solidFill>
              </a:defRPr>
            </a:lvl9pPr>
          </a:lstStyle>
          <a:p>
            <a:endParaRPr/>
          </a:p>
        </p:txBody>
      </p:sp>
      <p:pic>
        <p:nvPicPr>
          <p:cNvPr id="144" name="Google Shape;144;p19"/>
          <p:cNvPicPr preferRelativeResize="0"/>
          <p:nvPr/>
        </p:nvPicPr>
        <p:blipFill rotWithShape="1">
          <a:blip r:embed="rId2">
            <a:alphaModFix/>
          </a:blip>
          <a:srcRect/>
          <a:stretch/>
        </p:blipFill>
        <p:spPr>
          <a:xfrm>
            <a:off x="169334" y="6467474"/>
            <a:ext cx="228600" cy="2286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hoto slide light">
  <p:cSld name="photo slide light">
    <p:bg>
      <p:bgPr>
        <a:solidFill>
          <a:schemeClr val="lt1"/>
        </a:solidFill>
        <a:effectLst/>
      </p:bgPr>
    </p:bg>
    <p:spTree>
      <p:nvGrpSpPr>
        <p:cNvPr id="1" name="Shape 145"/>
        <p:cNvGrpSpPr/>
        <p:nvPr/>
      </p:nvGrpSpPr>
      <p:grpSpPr>
        <a:xfrm>
          <a:off x="0" y="0"/>
          <a:ext cx="0" cy="0"/>
          <a:chOff x="0" y="0"/>
          <a:chExt cx="0" cy="0"/>
        </a:xfrm>
      </p:grpSpPr>
      <p:sp>
        <p:nvSpPr>
          <p:cNvPr id="146" name="Google Shape;14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20"/>
          <p:cNvSpPr>
            <a:spLocks noGrp="1"/>
          </p:cNvSpPr>
          <p:nvPr>
            <p:ph type="pic" idx="2"/>
          </p:nvPr>
        </p:nvSpPr>
        <p:spPr>
          <a:xfrm>
            <a:off x="0" y="0"/>
            <a:ext cx="12192000" cy="6858000"/>
          </a:xfrm>
          <a:prstGeom prst="rect">
            <a:avLst/>
          </a:prstGeom>
          <a:solidFill>
            <a:srgbClr val="D8D8D8">
              <a:alpha val="24705"/>
            </a:srgbClr>
          </a:solidFill>
          <a:ln>
            <a:noFill/>
          </a:ln>
        </p:spPr>
      </p:sp>
      <p:sp>
        <p:nvSpPr>
          <p:cNvPr id="150" name="Google Shape;150;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Georgia"/>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400"/>
              <a:buNone/>
              <a:defRPr sz="2400">
                <a:solidFill>
                  <a:schemeClr val="dk1"/>
                </a:solidFill>
              </a:defRPr>
            </a:lvl1pPr>
            <a:lvl2pPr marL="914400" lvl="1" indent="-228600" algn="l">
              <a:lnSpc>
                <a:spcPct val="90000"/>
              </a:lnSpc>
              <a:spcBef>
                <a:spcPts val="500"/>
              </a:spcBef>
              <a:spcAft>
                <a:spcPts val="0"/>
              </a:spcAft>
              <a:buSzPts val="2000"/>
              <a:buNone/>
              <a:defRPr sz="2000">
                <a:solidFill>
                  <a:srgbClr val="898989"/>
                </a:solidFill>
              </a:defRPr>
            </a:lvl2pPr>
            <a:lvl3pPr marL="1371600" lvl="2" indent="-228600" algn="l">
              <a:lnSpc>
                <a:spcPct val="90000"/>
              </a:lnSpc>
              <a:spcBef>
                <a:spcPts val="500"/>
              </a:spcBef>
              <a:spcAft>
                <a:spcPts val="0"/>
              </a:spcAft>
              <a:buSzPts val="1800"/>
              <a:buNone/>
              <a:defRPr sz="1800">
                <a:solidFill>
                  <a:srgbClr val="898989"/>
                </a:solidFill>
              </a:defRPr>
            </a:lvl3pPr>
            <a:lvl4pPr marL="1828800" lvl="3" indent="-228600" algn="l">
              <a:lnSpc>
                <a:spcPct val="90000"/>
              </a:lnSpc>
              <a:spcBef>
                <a:spcPts val="500"/>
              </a:spcBef>
              <a:spcAft>
                <a:spcPts val="0"/>
              </a:spcAft>
              <a:buSzPts val="1600"/>
              <a:buNone/>
              <a:defRPr sz="1600">
                <a:solidFill>
                  <a:srgbClr val="898989"/>
                </a:solidFill>
              </a:defRPr>
            </a:lvl4pPr>
            <a:lvl5pPr marL="2286000" lvl="4" indent="-228600" algn="l">
              <a:lnSpc>
                <a:spcPct val="90000"/>
              </a:lnSpc>
              <a:spcBef>
                <a:spcPts val="500"/>
              </a:spcBef>
              <a:spcAft>
                <a:spcPts val="0"/>
              </a:spcAft>
              <a:buSzPts val="1600"/>
              <a:buNone/>
              <a:defRPr sz="1600">
                <a:solidFill>
                  <a:srgbClr val="898989"/>
                </a:solidFill>
              </a:defRPr>
            </a:lvl5pPr>
            <a:lvl6pPr marL="2743200" lvl="5" indent="-228600" algn="l">
              <a:lnSpc>
                <a:spcPct val="90000"/>
              </a:lnSpc>
              <a:spcBef>
                <a:spcPts val="500"/>
              </a:spcBef>
              <a:spcAft>
                <a:spcPts val="0"/>
              </a:spcAft>
              <a:buClr>
                <a:srgbClr val="898989"/>
              </a:buClr>
              <a:buSzPts val="1600"/>
              <a:buNone/>
              <a:defRPr sz="1600">
                <a:solidFill>
                  <a:srgbClr val="898989"/>
                </a:solidFill>
              </a:defRPr>
            </a:lvl6pPr>
            <a:lvl7pPr marL="3200400" lvl="6" indent="-228600" algn="l">
              <a:lnSpc>
                <a:spcPct val="90000"/>
              </a:lnSpc>
              <a:spcBef>
                <a:spcPts val="500"/>
              </a:spcBef>
              <a:spcAft>
                <a:spcPts val="0"/>
              </a:spcAft>
              <a:buClr>
                <a:srgbClr val="898989"/>
              </a:buClr>
              <a:buSzPts val="1600"/>
              <a:buNone/>
              <a:defRPr sz="1600">
                <a:solidFill>
                  <a:srgbClr val="898989"/>
                </a:solidFill>
              </a:defRPr>
            </a:lvl7pPr>
            <a:lvl8pPr marL="3657600" lvl="7" indent="-228600" algn="l">
              <a:lnSpc>
                <a:spcPct val="90000"/>
              </a:lnSpc>
              <a:spcBef>
                <a:spcPts val="500"/>
              </a:spcBef>
              <a:spcAft>
                <a:spcPts val="0"/>
              </a:spcAft>
              <a:buClr>
                <a:srgbClr val="898989"/>
              </a:buClr>
              <a:buSzPts val="1600"/>
              <a:buNone/>
              <a:defRPr sz="1600">
                <a:solidFill>
                  <a:srgbClr val="898989"/>
                </a:solidFill>
              </a:defRPr>
            </a:lvl8pPr>
            <a:lvl9pPr marL="4114800" lvl="8" indent="-228600" algn="l">
              <a:lnSpc>
                <a:spcPct val="90000"/>
              </a:lnSpc>
              <a:spcBef>
                <a:spcPts val="500"/>
              </a:spcBef>
              <a:spcAft>
                <a:spcPts val="0"/>
              </a:spcAft>
              <a:buClr>
                <a:srgbClr val="898989"/>
              </a:buClr>
              <a:buSzPts val="1600"/>
              <a:buNone/>
              <a:defRPr sz="1600">
                <a:solidFill>
                  <a:srgbClr val="898989"/>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hoto Split screen">
  <p:cSld name="Photo Split screen">
    <p:bg>
      <p:bgPr>
        <a:solidFill>
          <a:schemeClr val="dk1"/>
        </a:solidFill>
        <a:effectLst/>
      </p:bgPr>
    </p:bg>
    <p:spTree>
      <p:nvGrpSpPr>
        <p:cNvPr id="1" name="Shape 24"/>
        <p:cNvGrpSpPr/>
        <p:nvPr/>
      </p:nvGrpSpPr>
      <p:grpSpPr>
        <a:xfrm>
          <a:off x="0" y="0"/>
          <a:ext cx="0" cy="0"/>
          <a:chOff x="0" y="0"/>
          <a:chExt cx="0" cy="0"/>
        </a:xfrm>
      </p:grpSpPr>
      <p:sp>
        <p:nvSpPr>
          <p:cNvPr id="25" name="Google Shape;25;p3"/>
          <p:cNvSpPr>
            <a:spLocks noGrp="1"/>
          </p:cNvSpPr>
          <p:nvPr>
            <p:ph type="pic" idx="2"/>
          </p:nvPr>
        </p:nvSpPr>
        <p:spPr>
          <a:xfrm>
            <a:off x="6096000" y="14578"/>
            <a:ext cx="6096000" cy="5270345"/>
          </a:xfrm>
          <a:prstGeom prst="rect">
            <a:avLst/>
          </a:prstGeom>
          <a:solidFill>
            <a:srgbClr val="D8D8D8">
              <a:alpha val="24705"/>
            </a:srgbClr>
          </a:solidFill>
          <a:ln>
            <a:noFill/>
          </a:ln>
        </p:spPr>
      </p:sp>
      <p:sp>
        <p:nvSpPr>
          <p:cNvPr id="26" name="Google Shape;26;p3"/>
          <p:cNvSpPr txBox="1">
            <a:spLocks noGrp="1"/>
          </p:cNvSpPr>
          <p:nvPr>
            <p:ph type="title"/>
          </p:nvPr>
        </p:nvSpPr>
        <p:spPr>
          <a:xfrm>
            <a:off x="831850" y="748847"/>
            <a:ext cx="10515600" cy="233532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831850" y="5713230"/>
            <a:ext cx="10515600" cy="64312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400"/>
              <a:buNone/>
              <a:defRPr sz="2400">
                <a:solidFill>
                  <a:schemeClr val="accent1"/>
                </a:solidFill>
              </a:defRPr>
            </a:lvl1pPr>
            <a:lvl2pPr marL="914400" lvl="1" indent="-228600" algn="l">
              <a:lnSpc>
                <a:spcPct val="90000"/>
              </a:lnSpc>
              <a:spcBef>
                <a:spcPts val="500"/>
              </a:spcBef>
              <a:spcAft>
                <a:spcPts val="0"/>
              </a:spcAft>
              <a:buSzPts val="2000"/>
              <a:buNone/>
              <a:defRPr sz="2000">
                <a:solidFill>
                  <a:srgbClr val="898989"/>
                </a:solidFill>
              </a:defRPr>
            </a:lvl2pPr>
            <a:lvl3pPr marL="1371600" lvl="2" indent="-228600" algn="l">
              <a:lnSpc>
                <a:spcPct val="90000"/>
              </a:lnSpc>
              <a:spcBef>
                <a:spcPts val="500"/>
              </a:spcBef>
              <a:spcAft>
                <a:spcPts val="0"/>
              </a:spcAft>
              <a:buSzPts val="1800"/>
              <a:buNone/>
              <a:defRPr sz="1800">
                <a:solidFill>
                  <a:srgbClr val="898989"/>
                </a:solidFill>
              </a:defRPr>
            </a:lvl3pPr>
            <a:lvl4pPr marL="1828800" lvl="3" indent="-228600" algn="l">
              <a:lnSpc>
                <a:spcPct val="90000"/>
              </a:lnSpc>
              <a:spcBef>
                <a:spcPts val="500"/>
              </a:spcBef>
              <a:spcAft>
                <a:spcPts val="0"/>
              </a:spcAft>
              <a:buSzPts val="1600"/>
              <a:buNone/>
              <a:defRPr sz="1600">
                <a:solidFill>
                  <a:srgbClr val="898989"/>
                </a:solidFill>
              </a:defRPr>
            </a:lvl4pPr>
            <a:lvl5pPr marL="2286000" lvl="4" indent="-228600" algn="l">
              <a:lnSpc>
                <a:spcPct val="90000"/>
              </a:lnSpc>
              <a:spcBef>
                <a:spcPts val="500"/>
              </a:spcBef>
              <a:spcAft>
                <a:spcPts val="0"/>
              </a:spcAft>
              <a:buSzPts val="1600"/>
              <a:buNone/>
              <a:defRPr sz="1600">
                <a:solidFill>
                  <a:srgbClr val="898989"/>
                </a:solidFill>
              </a:defRPr>
            </a:lvl5pPr>
            <a:lvl6pPr marL="2743200" lvl="5" indent="-228600" algn="l">
              <a:lnSpc>
                <a:spcPct val="90000"/>
              </a:lnSpc>
              <a:spcBef>
                <a:spcPts val="500"/>
              </a:spcBef>
              <a:spcAft>
                <a:spcPts val="0"/>
              </a:spcAft>
              <a:buClr>
                <a:srgbClr val="898989"/>
              </a:buClr>
              <a:buSzPts val="1600"/>
              <a:buNone/>
              <a:defRPr sz="1600">
                <a:solidFill>
                  <a:srgbClr val="898989"/>
                </a:solidFill>
              </a:defRPr>
            </a:lvl6pPr>
            <a:lvl7pPr marL="3200400" lvl="6" indent="-228600" algn="l">
              <a:lnSpc>
                <a:spcPct val="90000"/>
              </a:lnSpc>
              <a:spcBef>
                <a:spcPts val="500"/>
              </a:spcBef>
              <a:spcAft>
                <a:spcPts val="0"/>
              </a:spcAft>
              <a:buClr>
                <a:srgbClr val="898989"/>
              </a:buClr>
              <a:buSzPts val="1600"/>
              <a:buNone/>
              <a:defRPr sz="1600">
                <a:solidFill>
                  <a:srgbClr val="898989"/>
                </a:solidFill>
              </a:defRPr>
            </a:lvl7pPr>
            <a:lvl8pPr marL="3657600" lvl="7" indent="-228600" algn="l">
              <a:lnSpc>
                <a:spcPct val="90000"/>
              </a:lnSpc>
              <a:spcBef>
                <a:spcPts val="500"/>
              </a:spcBef>
              <a:spcAft>
                <a:spcPts val="0"/>
              </a:spcAft>
              <a:buClr>
                <a:srgbClr val="898989"/>
              </a:buClr>
              <a:buSzPts val="1600"/>
              <a:buNone/>
              <a:defRPr sz="1600">
                <a:solidFill>
                  <a:srgbClr val="898989"/>
                </a:solidFill>
              </a:defRPr>
            </a:lvl8pPr>
            <a:lvl9pPr marL="4114800" lvl="8" indent="-228600" algn="l">
              <a:lnSpc>
                <a:spcPct val="90000"/>
              </a:lnSpc>
              <a:spcBef>
                <a:spcPts val="500"/>
              </a:spcBef>
              <a:spcAft>
                <a:spcPts val="0"/>
              </a:spcAft>
              <a:buClr>
                <a:srgbClr val="898989"/>
              </a:buClr>
              <a:buSzPts val="1600"/>
              <a:buNone/>
              <a:defRPr sz="1600">
                <a:solidFill>
                  <a:srgbClr val="898989"/>
                </a:solidFill>
              </a:defRPr>
            </a:lvl9pPr>
          </a:lstStyle>
          <a:p>
            <a:endParaRPr/>
          </a:p>
        </p:txBody>
      </p:sp>
      <p:pic>
        <p:nvPicPr>
          <p:cNvPr id="28" name="Google Shape;28;p3"/>
          <p:cNvPicPr preferRelativeResize="0"/>
          <p:nvPr/>
        </p:nvPicPr>
        <p:blipFill rotWithShape="1">
          <a:blip r:embed="rId2">
            <a:alphaModFix/>
          </a:blip>
          <a:srcRect/>
          <a:stretch/>
        </p:blipFill>
        <p:spPr>
          <a:xfrm>
            <a:off x="169334" y="6467474"/>
            <a:ext cx="228600" cy="228600"/>
          </a:xfrm>
          <a:prstGeom prst="rect">
            <a:avLst/>
          </a:prstGeom>
          <a:noFill/>
          <a:ln>
            <a:noFill/>
          </a:ln>
        </p:spPr>
      </p:pic>
      <p:sp>
        <p:nvSpPr>
          <p:cNvPr id="29" name="Google Shape;29;p3"/>
          <p:cNvSpPr>
            <a:spLocks noGrp="1"/>
          </p:cNvSpPr>
          <p:nvPr>
            <p:ph type="pic" idx="3"/>
          </p:nvPr>
        </p:nvSpPr>
        <p:spPr>
          <a:xfrm>
            <a:off x="-6351" y="14578"/>
            <a:ext cx="6096001" cy="5270345"/>
          </a:xfrm>
          <a:prstGeom prst="rect">
            <a:avLst/>
          </a:prstGeom>
          <a:solidFill>
            <a:srgbClr val="D8D8D8">
              <a:alpha val="24705"/>
            </a:srgbClr>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mphasis blue">
  <p:cSld name="emphasis blue">
    <p:bg>
      <p:bgPr>
        <a:solidFill>
          <a:schemeClr val="accent2"/>
        </a:solidFill>
        <a:effectLst/>
      </p:bgPr>
    </p:bg>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1"/>
                </a:solidFill>
              </a:defRPr>
            </a:lvl1pPr>
            <a:lvl2pPr marL="914400" lvl="1" indent="-228600" algn="l">
              <a:lnSpc>
                <a:spcPct val="90000"/>
              </a:lnSpc>
              <a:spcBef>
                <a:spcPts val="500"/>
              </a:spcBef>
              <a:spcAft>
                <a:spcPts val="0"/>
              </a:spcAft>
              <a:buSzPts val="2000"/>
              <a:buNone/>
              <a:defRPr sz="2000">
                <a:solidFill>
                  <a:srgbClr val="898989"/>
                </a:solidFill>
              </a:defRPr>
            </a:lvl2pPr>
            <a:lvl3pPr marL="1371600" lvl="2" indent="-228600" algn="l">
              <a:lnSpc>
                <a:spcPct val="90000"/>
              </a:lnSpc>
              <a:spcBef>
                <a:spcPts val="500"/>
              </a:spcBef>
              <a:spcAft>
                <a:spcPts val="0"/>
              </a:spcAft>
              <a:buSzPts val="1800"/>
              <a:buNone/>
              <a:defRPr sz="1800">
                <a:solidFill>
                  <a:srgbClr val="898989"/>
                </a:solidFill>
              </a:defRPr>
            </a:lvl3pPr>
            <a:lvl4pPr marL="1828800" lvl="3" indent="-228600" algn="l">
              <a:lnSpc>
                <a:spcPct val="90000"/>
              </a:lnSpc>
              <a:spcBef>
                <a:spcPts val="500"/>
              </a:spcBef>
              <a:spcAft>
                <a:spcPts val="0"/>
              </a:spcAft>
              <a:buSzPts val="1600"/>
              <a:buNone/>
              <a:defRPr sz="1600">
                <a:solidFill>
                  <a:srgbClr val="898989"/>
                </a:solidFill>
              </a:defRPr>
            </a:lvl4pPr>
            <a:lvl5pPr marL="2286000" lvl="4" indent="-228600" algn="l">
              <a:lnSpc>
                <a:spcPct val="90000"/>
              </a:lnSpc>
              <a:spcBef>
                <a:spcPts val="500"/>
              </a:spcBef>
              <a:spcAft>
                <a:spcPts val="0"/>
              </a:spcAft>
              <a:buSzPts val="1600"/>
              <a:buNone/>
              <a:defRPr sz="1600">
                <a:solidFill>
                  <a:srgbClr val="898989"/>
                </a:solidFill>
              </a:defRPr>
            </a:lvl5pPr>
            <a:lvl6pPr marL="2743200" lvl="5" indent="-228600" algn="l">
              <a:lnSpc>
                <a:spcPct val="90000"/>
              </a:lnSpc>
              <a:spcBef>
                <a:spcPts val="500"/>
              </a:spcBef>
              <a:spcAft>
                <a:spcPts val="0"/>
              </a:spcAft>
              <a:buClr>
                <a:srgbClr val="898989"/>
              </a:buClr>
              <a:buSzPts val="1600"/>
              <a:buNone/>
              <a:defRPr sz="1600">
                <a:solidFill>
                  <a:srgbClr val="898989"/>
                </a:solidFill>
              </a:defRPr>
            </a:lvl6pPr>
            <a:lvl7pPr marL="3200400" lvl="6" indent="-228600" algn="l">
              <a:lnSpc>
                <a:spcPct val="90000"/>
              </a:lnSpc>
              <a:spcBef>
                <a:spcPts val="500"/>
              </a:spcBef>
              <a:spcAft>
                <a:spcPts val="0"/>
              </a:spcAft>
              <a:buClr>
                <a:srgbClr val="898989"/>
              </a:buClr>
              <a:buSzPts val="1600"/>
              <a:buNone/>
              <a:defRPr sz="1600">
                <a:solidFill>
                  <a:srgbClr val="898989"/>
                </a:solidFill>
              </a:defRPr>
            </a:lvl7pPr>
            <a:lvl8pPr marL="3657600" lvl="7" indent="-228600" algn="l">
              <a:lnSpc>
                <a:spcPct val="90000"/>
              </a:lnSpc>
              <a:spcBef>
                <a:spcPts val="500"/>
              </a:spcBef>
              <a:spcAft>
                <a:spcPts val="0"/>
              </a:spcAft>
              <a:buClr>
                <a:srgbClr val="898989"/>
              </a:buClr>
              <a:buSzPts val="1600"/>
              <a:buNone/>
              <a:defRPr sz="1600">
                <a:solidFill>
                  <a:srgbClr val="898989"/>
                </a:solidFill>
              </a:defRPr>
            </a:lvl8pPr>
            <a:lvl9pPr marL="4114800" lvl="8" indent="-228600" algn="l">
              <a:lnSpc>
                <a:spcPct val="90000"/>
              </a:lnSpc>
              <a:spcBef>
                <a:spcPts val="500"/>
              </a:spcBef>
              <a:spcAft>
                <a:spcPts val="0"/>
              </a:spcAft>
              <a:buClr>
                <a:srgbClr val="898989"/>
              </a:buClr>
              <a:buSzPts val="1600"/>
              <a:buNone/>
              <a:defRPr sz="1600">
                <a:solidFill>
                  <a:srgbClr val="898989"/>
                </a:solidFill>
              </a:defRPr>
            </a:lvl9pPr>
          </a:lstStyle>
          <a:p>
            <a:endParaRPr/>
          </a:p>
        </p:txBody>
      </p:sp>
      <p:sp>
        <p:nvSpPr>
          <p:cNvPr id="155" name="Google Shape;1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158" name="Google Shape;158;p21"/>
          <p:cNvPicPr preferRelativeResize="0"/>
          <p:nvPr/>
        </p:nvPicPr>
        <p:blipFill rotWithShape="1">
          <a:blip r:embed="rId2">
            <a:alphaModFix/>
          </a:blip>
          <a:srcRect/>
          <a:stretch/>
        </p:blipFill>
        <p:spPr>
          <a:xfrm>
            <a:off x="169334" y="6467474"/>
            <a:ext cx="228600" cy="2286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mphasis plum">
  <p:cSld name="emphasis plum">
    <p:bg>
      <p:bgPr>
        <a:solidFill>
          <a:schemeClr val="accent3"/>
        </a:solidFill>
        <a:effectLst/>
      </p:bgPr>
    </p:bg>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1"/>
                </a:solidFill>
              </a:defRPr>
            </a:lvl1pPr>
            <a:lvl2pPr marL="914400" lvl="1" indent="-228600" algn="l">
              <a:lnSpc>
                <a:spcPct val="90000"/>
              </a:lnSpc>
              <a:spcBef>
                <a:spcPts val="500"/>
              </a:spcBef>
              <a:spcAft>
                <a:spcPts val="0"/>
              </a:spcAft>
              <a:buSzPts val="2000"/>
              <a:buNone/>
              <a:defRPr sz="2000">
                <a:solidFill>
                  <a:srgbClr val="898989"/>
                </a:solidFill>
              </a:defRPr>
            </a:lvl2pPr>
            <a:lvl3pPr marL="1371600" lvl="2" indent="-228600" algn="l">
              <a:lnSpc>
                <a:spcPct val="90000"/>
              </a:lnSpc>
              <a:spcBef>
                <a:spcPts val="500"/>
              </a:spcBef>
              <a:spcAft>
                <a:spcPts val="0"/>
              </a:spcAft>
              <a:buSzPts val="1800"/>
              <a:buNone/>
              <a:defRPr sz="1800">
                <a:solidFill>
                  <a:srgbClr val="898989"/>
                </a:solidFill>
              </a:defRPr>
            </a:lvl3pPr>
            <a:lvl4pPr marL="1828800" lvl="3" indent="-228600" algn="l">
              <a:lnSpc>
                <a:spcPct val="90000"/>
              </a:lnSpc>
              <a:spcBef>
                <a:spcPts val="500"/>
              </a:spcBef>
              <a:spcAft>
                <a:spcPts val="0"/>
              </a:spcAft>
              <a:buSzPts val="1600"/>
              <a:buNone/>
              <a:defRPr sz="1600">
                <a:solidFill>
                  <a:srgbClr val="898989"/>
                </a:solidFill>
              </a:defRPr>
            </a:lvl4pPr>
            <a:lvl5pPr marL="2286000" lvl="4" indent="-228600" algn="l">
              <a:lnSpc>
                <a:spcPct val="90000"/>
              </a:lnSpc>
              <a:spcBef>
                <a:spcPts val="500"/>
              </a:spcBef>
              <a:spcAft>
                <a:spcPts val="0"/>
              </a:spcAft>
              <a:buSzPts val="1600"/>
              <a:buNone/>
              <a:defRPr sz="1600">
                <a:solidFill>
                  <a:srgbClr val="898989"/>
                </a:solidFill>
              </a:defRPr>
            </a:lvl5pPr>
            <a:lvl6pPr marL="2743200" lvl="5" indent="-228600" algn="l">
              <a:lnSpc>
                <a:spcPct val="90000"/>
              </a:lnSpc>
              <a:spcBef>
                <a:spcPts val="500"/>
              </a:spcBef>
              <a:spcAft>
                <a:spcPts val="0"/>
              </a:spcAft>
              <a:buClr>
                <a:srgbClr val="898989"/>
              </a:buClr>
              <a:buSzPts val="1600"/>
              <a:buNone/>
              <a:defRPr sz="1600">
                <a:solidFill>
                  <a:srgbClr val="898989"/>
                </a:solidFill>
              </a:defRPr>
            </a:lvl6pPr>
            <a:lvl7pPr marL="3200400" lvl="6" indent="-228600" algn="l">
              <a:lnSpc>
                <a:spcPct val="90000"/>
              </a:lnSpc>
              <a:spcBef>
                <a:spcPts val="500"/>
              </a:spcBef>
              <a:spcAft>
                <a:spcPts val="0"/>
              </a:spcAft>
              <a:buClr>
                <a:srgbClr val="898989"/>
              </a:buClr>
              <a:buSzPts val="1600"/>
              <a:buNone/>
              <a:defRPr sz="1600">
                <a:solidFill>
                  <a:srgbClr val="898989"/>
                </a:solidFill>
              </a:defRPr>
            </a:lvl7pPr>
            <a:lvl8pPr marL="3657600" lvl="7" indent="-228600" algn="l">
              <a:lnSpc>
                <a:spcPct val="90000"/>
              </a:lnSpc>
              <a:spcBef>
                <a:spcPts val="500"/>
              </a:spcBef>
              <a:spcAft>
                <a:spcPts val="0"/>
              </a:spcAft>
              <a:buClr>
                <a:srgbClr val="898989"/>
              </a:buClr>
              <a:buSzPts val="1600"/>
              <a:buNone/>
              <a:defRPr sz="1600">
                <a:solidFill>
                  <a:srgbClr val="898989"/>
                </a:solidFill>
              </a:defRPr>
            </a:lvl8pPr>
            <a:lvl9pPr marL="4114800" lvl="8" indent="-228600" algn="l">
              <a:lnSpc>
                <a:spcPct val="90000"/>
              </a:lnSpc>
              <a:spcBef>
                <a:spcPts val="500"/>
              </a:spcBef>
              <a:spcAft>
                <a:spcPts val="0"/>
              </a:spcAft>
              <a:buClr>
                <a:srgbClr val="898989"/>
              </a:buClr>
              <a:buSzPts val="1600"/>
              <a:buNone/>
              <a:defRPr sz="1600">
                <a:solidFill>
                  <a:srgbClr val="898989"/>
                </a:solidFill>
              </a:defRPr>
            </a:lvl9pPr>
          </a:lstStyle>
          <a:p>
            <a:endParaRPr/>
          </a:p>
        </p:txBody>
      </p:sp>
      <p:sp>
        <p:nvSpPr>
          <p:cNvPr id="162" name="Google Shape;1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165" name="Google Shape;165;p22"/>
          <p:cNvPicPr preferRelativeResize="0"/>
          <p:nvPr/>
        </p:nvPicPr>
        <p:blipFill rotWithShape="1">
          <a:blip r:embed="rId2">
            <a:alphaModFix/>
          </a:blip>
          <a:srcRect/>
          <a:stretch/>
        </p:blipFill>
        <p:spPr>
          <a:xfrm>
            <a:off x="169334" y="6467474"/>
            <a:ext cx="228600" cy="2286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lum">
  <p:cSld name="Quote Plum">
    <p:bg>
      <p:bgPr>
        <a:solidFill>
          <a:schemeClr val="accent3"/>
        </a:solidFill>
        <a:effectLst/>
      </p:bgPr>
    </p:bg>
    <p:spTree>
      <p:nvGrpSpPr>
        <p:cNvPr id="1" name="Shape 166"/>
        <p:cNvGrpSpPr/>
        <p:nvPr/>
      </p:nvGrpSpPr>
      <p:grpSpPr>
        <a:xfrm>
          <a:off x="0" y="0"/>
          <a:ext cx="0" cy="0"/>
          <a:chOff x="0" y="0"/>
          <a:chExt cx="0" cy="0"/>
        </a:xfrm>
      </p:grpSpPr>
      <p:sp>
        <p:nvSpPr>
          <p:cNvPr id="167" name="Google Shape;167;p23"/>
          <p:cNvSpPr txBox="1"/>
          <p:nvPr/>
        </p:nvSpPr>
        <p:spPr>
          <a:xfrm>
            <a:off x="677852" y="1694317"/>
            <a:ext cx="2233299" cy="1907300"/>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lnSpc>
                <a:spcPct val="90000"/>
              </a:lnSpc>
              <a:spcBef>
                <a:spcPts val="0"/>
              </a:spcBef>
              <a:spcAft>
                <a:spcPts val="0"/>
              </a:spcAft>
              <a:buClr>
                <a:srgbClr val="000000"/>
              </a:buClr>
              <a:buSzPct val="100000"/>
              <a:buFont typeface="Arial"/>
              <a:buNone/>
            </a:pPr>
            <a:r>
              <a:rPr lang="en-US" sz="14800" b="0" i="0" u="none" strike="noStrike" cap="none">
                <a:solidFill>
                  <a:schemeClr val="accent1"/>
                </a:solidFill>
                <a:latin typeface="Georgia"/>
                <a:ea typeface="Georgia"/>
                <a:cs typeface="Georgia"/>
                <a:sym typeface="Georgia"/>
              </a:rPr>
              <a:t>“</a:t>
            </a:r>
            <a:endParaRPr/>
          </a:p>
        </p:txBody>
      </p:sp>
      <p:sp>
        <p:nvSpPr>
          <p:cNvPr id="168" name="Google Shape;168;p23"/>
          <p:cNvSpPr txBox="1">
            <a:spLocks noGrp="1"/>
          </p:cNvSpPr>
          <p:nvPr>
            <p:ph type="title"/>
          </p:nvPr>
        </p:nvSpPr>
        <p:spPr>
          <a:xfrm>
            <a:off x="1754156" y="1709738"/>
            <a:ext cx="9593294" cy="285273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23"/>
          <p:cNvSpPr txBox="1">
            <a:spLocks noGrp="1"/>
          </p:cNvSpPr>
          <p:nvPr>
            <p:ph type="body" idx="1"/>
          </p:nvPr>
        </p:nvSpPr>
        <p:spPr>
          <a:xfrm>
            <a:off x="1754156" y="4589463"/>
            <a:ext cx="9593294"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2"/>
                </a:solidFill>
              </a:defRPr>
            </a:lvl1pPr>
            <a:lvl2pPr marL="914400" lvl="1" indent="-228600" algn="l">
              <a:lnSpc>
                <a:spcPct val="90000"/>
              </a:lnSpc>
              <a:spcBef>
                <a:spcPts val="500"/>
              </a:spcBef>
              <a:spcAft>
                <a:spcPts val="0"/>
              </a:spcAft>
              <a:buSzPts val="2000"/>
              <a:buNone/>
              <a:defRPr sz="2000">
                <a:solidFill>
                  <a:srgbClr val="898989"/>
                </a:solidFill>
              </a:defRPr>
            </a:lvl2pPr>
            <a:lvl3pPr marL="1371600" lvl="2" indent="-228600" algn="l">
              <a:lnSpc>
                <a:spcPct val="90000"/>
              </a:lnSpc>
              <a:spcBef>
                <a:spcPts val="500"/>
              </a:spcBef>
              <a:spcAft>
                <a:spcPts val="0"/>
              </a:spcAft>
              <a:buSzPts val="1800"/>
              <a:buNone/>
              <a:defRPr sz="1800">
                <a:solidFill>
                  <a:srgbClr val="898989"/>
                </a:solidFill>
              </a:defRPr>
            </a:lvl3pPr>
            <a:lvl4pPr marL="1828800" lvl="3" indent="-228600" algn="l">
              <a:lnSpc>
                <a:spcPct val="90000"/>
              </a:lnSpc>
              <a:spcBef>
                <a:spcPts val="500"/>
              </a:spcBef>
              <a:spcAft>
                <a:spcPts val="0"/>
              </a:spcAft>
              <a:buSzPts val="1600"/>
              <a:buNone/>
              <a:defRPr sz="1600">
                <a:solidFill>
                  <a:srgbClr val="898989"/>
                </a:solidFill>
              </a:defRPr>
            </a:lvl4pPr>
            <a:lvl5pPr marL="2286000" lvl="4" indent="-228600" algn="l">
              <a:lnSpc>
                <a:spcPct val="90000"/>
              </a:lnSpc>
              <a:spcBef>
                <a:spcPts val="500"/>
              </a:spcBef>
              <a:spcAft>
                <a:spcPts val="0"/>
              </a:spcAft>
              <a:buSzPts val="1600"/>
              <a:buNone/>
              <a:defRPr sz="1600">
                <a:solidFill>
                  <a:srgbClr val="898989"/>
                </a:solidFill>
              </a:defRPr>
            </a:lvl5pPr>
            <a:lvl6pPr marL="2743200" lvl="5" indent="-228600" algn="l">
              <a:lnSpc>
                <a:spcPct val="90000"/>
              </a:lnSpc>
              <a:spcBef>
                <a:spcPts val="500"/>
              </a:spcBef>
              <a:spcAft>
                <a:spcPts val="0"/>
              </a:spcAft>
              <a:buClr>
                <a:srgbClr val="898989"/>
              </a:buClr>
              <a:buSzPts val="1600"/>
              <a:buNone/>
              <a:defRPr sz="1600">
                <a:solidFill>
                  <a:srgbClr val="898989"/>
                </a:solidFill>
              </a:defRPr>
            </a:lvl6pPr>
            <a:lvl7pPr marL="3200400" lvl="6" indent="-228600" algn="l">
              <a:lnSpc>
                <a:spcPct val="90000"/>
              </a:lnSpc>
              <a:spcBef>
                <a:spcPts val="500"/>
              </a:spcBef>
              <a:spcAft>
                <a:spcPts val="0"/>
              </a:spcAft>
              <a:buClr>
                <a:srgbClr val="898989"/>
              </a:buClr>
              <a:buSzPts val="1600"/>
              <a:buNone/>
              <a:defRPr sz="1600">
                <a:solidFill>
                  <a:srgbClr val="898989"/>
                </a:solidFill>
              </a:defRPr>
            </a:lvl7pPr>
            <a:lvl8pPr marL="3657600" lvl="7" indent="-228600" algn="l">
              <a:lnSpc>
                <a:spcPct val="90000"/>
              </a:lnSpc>
              <a:spcBef>
                <a:spcPts val="500"/>
              </a:spcBef>
              <a:spcAft>
                <a:spcPts val="0"/>
              </a:spcAft>
              <a:buClr>
                <a:srgbClr val="898989"/>
              </a:buClr>
              <a:buSzPts val="1600"/>
              <a:buNone/>
              <a:defRPr sz="1600">
                <a:solidFill>
                  <a:srgbClr val="898989"/>
                </a:solidFill>
              </a:defRPr>
            </a:lvl8pPr>
            <a:lvl9pPr marL="4114800" lvl="8" indent="-228600" algn="l">
              <a:lnSpc>
                <a:spcPct val="90000"/>
              </a:lnSpc>
              <a:spcBef>
                <a:spcPts val="500"/>
              </a:spcBef>
              <a:spcAft>
                <a:spcPts val="0"/>
              </a:spcAft>
              <a:buClr>
                <a:srgbClr val="898989"/>
              </a:buClr>
              <a:buSzPts val="1600"/>
              <a:buNone/>
              <a:defRPr sz="1600">
                <a:solidFill>
                  <a:srgbClr val="898989"/>
                </a:solidFill>
              </a:defRPr>
            </a:lvl9pPr>
          </a:lstStyle>
          <a:p>
            <a:endParaRPr/>
          </a:p>
        </p:txBody>
      </p:sp>
      <p:sp>
        <p:nvSpPr>
          <p:cNvPr id="170" name="Google Shape;17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173" name="Google Shape;173;p23"/>
          <p:cNvPicPr preferRelativeResize="0"/>
          <p:nvPr/>
        </p:nvPicPr>
        <p:blipFill rotWithShape="1">
          <a:blip r:embed="rId2">
            <a:alphaModFix/>
          </a:blip>
          <a:srcRect/>
          <a:stretch/>
        </p:blipFill>
        <p:spPr>
          <a:xfrm>
            <a:off x="169334" y="6467474"/>
            <a:ext cx="228600" cy="2286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Layout">
  <p:cSld name="Comparison Layout">
    <p:spTree>
      <p:nvGrpSpPr>
        <p:cNvPr id="1" name="Shape 181"/>
        <p:cNvGrpSpPr/>
        <p:nvPr/>
      </p:nvGrpSpPr>
      <p:grpSpPr>
        <a:xfrm>
          <a:off x="0" y="0"/>
          <a:ext cx="0" cy="0"/>
          <a:chOff x="0" y="0"/>
          <a:chExt cx="0" cy="0"/>
        </a:xfrm>
      </p:grpSpPr>
      <p:sp>
        <p:nvSpPr>
          <p:cNvPr id="182" name="Google Shape;182;p25"/>
          <p:cNvSpPr/>
          <p:nvPr/>
        </p:nvSpPr>
        <p:spPr>
          <a:xfrm>
            <a:off x="6599236" y="4919940"/>
            <a:ext cx="5592763" cy="100647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3" name="Google Shape;183;p25"/>
          <p:cNvSpPr/>
          <p:nvPr/>
        </p:nvSpPr>
        <p:spPr>
          <a:xfrm>
            <a:off x="-82063" y="1648186"/>
            <a:ext cx="5709139" cy="100647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4" name="Google Shape;184;p25"/>
          <p:cNvSpPr txBox="1">
            <a:spLocks noGrp="1"/>
          </p:cNvSpPr>
          <p:nvPr>
            <p:ph type="title"/>
          </p:nvPr>
        </p:nvSpPr>
        <p:spPr>
          <a:xfrm>
            <a:off x="515938" y="246621"/>
            <a:ext cx="11150600"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400"/>
              <a:buFont typeface="Georgia"/>
              <a:buNone/>
              <a:defRPr sz="44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5"/>
          <p:cNvSpPr txBox="1">
            <a:spLocks noGrp="1"/>
          </p:cNvSpPr>
          <p:nvPr>
            <p:ph type="body" idx="1"/>
          </p:nvPr>
        </p:nvSpPr>
        <p:spPr>
          <a:xfrm>
            <a:off x="515938" y="2863158"/>
            <a:ext cx="4568824" cy="3047312"/>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SzPts val="2400"/>
              <a:buFont typeface="Arial"/>
              <a:buChar char="•"/>
              <a:defRPr sz="2400"/>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25"/>
          <p:cNvSpPr txBox="1">
            <a:spLocks noGrp="1"/>
          </p:cNvSpPr>
          <p:nvPr>
            <p:ph type="body" idx="2"/>
          </p:nvPr>
        </p:nvSpPr>
        <p:spPr>
          <a:xfrm>
            <a:off x="515938" y="1903728"/>
            <a:ext cx="4374114" cy="495389"/>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400"/>
              <a:buNone/>
              <a:defRPr sz="2400" b="1" cap="none">
                <a:solidFill>
                  <a:schemeClr val="accent1"/>
                </a:solidFill>
                <a:latin typeface="Arial"/>
                <a:ea typeface="Arial"/>
                <a:cs typeface="Arial"/>
                <a:sym typeface="Arial"/>
              </a:defRPr>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25"/>
          <p:cNvSpPr txBox="1">
            <a:spLocks noGrp="1"/>
          </p:cNvSpPr>
          <p:nvPr>
            <p:ph type="body" idx="3"/>
          </p:nvPr>
        </p:nvSpPr>
        <p:spPr>
          <a:xfrm>
            <a:off x="7128979" y="1667975"/>
            <a:ext cx="4546924" cy="3047311"/>
          </a:xfrm>
          <a:prstGeom prst="rect">
            <a:avLst/>
          </a:prstGeom>
          <a:noFill/>
          <a:ln>
            <a:noFill/>
          </a:ln>
        </p:spPr>
        <p:txBody>
          <a:bodyPr spcFirstLastPara="1" wrap="square" lIns="0" tIns="0" rIns="0" bIns="0" anchor="b" anchorCtr="0">
            <a:normAutofit/>
          </a:bodyPr>
          <a:lstStyle>
            <a:lvl1pPr marL="457200" lvl="0" indent="-381000" algn="l">
              <a:lnSpc>
                <a:spcPct val="90000"/>
              </a:lnSpc>
              <a:spcBef>
                <a:spcPts val="1000"/>
              </a:spcBef>
              <a:spcAft>
                <a:spcPts val="0"/>
              </a:spcAft>
              <a:buSzPts val="2400"/>
              <a:buFont typeface="Arial"/>
              <a:buChar char="•"/>
              <a:defRPr sz="2400"/>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25"/>
          <p:cNvSpPr txBox="1">
            <a:spLocks noGrp="1"/>
          </p:cNvSpPr>
          <p:nvPr>
            <p:ph type="body" idx="4"/>
          </p:nvPr>
        </p:nvSpPr>
        <p:spPr>
          <a:xfrm>
            <a:off x="7128978" y="5175482"/>
            <a:ext cx="4537559" cy="536205"/>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400"/>
              <a:buNone/>
              <a:defRPr sz="2400" b="1" cap="none">
                <a:solidFill>
                  <a:schemeClr val="accent1"/>
                </a:solidFill>
                <a:latin typeface="Arial"/>
                <a:ea typeface="Arial"/>
                <a:cs typeface="Arial"/>
                <a:sym typeface="Arial"/>
              </a:defRPr>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9" name="Google Shape;189;p25"/>
          <p:cNvGrpSpPr/>
          <p:nvPr/>
        </p:nvGrpSpPr>
        <p:grpSpPr>
          <a:xfrm>
            <a:off x="5018503" y="1652762"/>
            <a:ext cx="1001899" cy="1001899"/>
            <a:chOff x="5084763" y="1652762"/>
            <a:chExt cx="1001899" cy="1001899"/>
          </a:xfrm>
        </p:grpSpPr>
        <p:sp>
          <p:nvSpPr>
            <p:cNvPr id="190" name="Google Shape;190;p25"/>
            <p:cNvSpPr/>
            <p:nvPr/>
          </p:nvSpPr>
          <p:spPr>
            <a:xfrm>
              <a:off x="5084763" y="1652762"/>
              <a:ext cx="1001899" cy="100189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1" name="Google Shape;191;p25"/>
            <p:cNvPicPr preferRelativeResize="0"/>
            <p:nvPr/>
          </p:nvPicPr>
          <p:blipFill rotWithShape="1">
            <a:blip r:embed="rId2">
              <a:alphaModFix/>
            </a:blip>
            <a:srcRect/>
            <a:stretch/>
          </p:blipFill>
          <p:spPr>
            <a:xfrm rot="-9291570">
              <a:off x="5204745" y="1787959"/>
              <a:ext cx="726926" cy="726926"/>
            </a:xfrm>
            <a:prstGeom prst="rect">
              <a:avLst/>
            </a:prstGeom>
            <a:noFill/>
            <a:ln>
              <a:noFill/>
            </a:ln>
          </p:spPr>
        </p:pic>
      </p:grpSp>
      <p:grpSp>
        <p:nvGrpSpPr>
          <p:cNvPr id="192" name="Google Shape;192;p25"/>
          <p:cNvGrpSpPr/>
          <p:nvPr/>
        </p:nvGrpSpPr>
        <p:grpSpPr>
          <a:xfrm>
            <a:off x="6034316" y="4919939"/>
            <a:ext cx="1001899" cy="1001899"/>
            <a:chOff x="6100576" y="4919939"/>
            <a:chExt cx="1001899" cy="1001899"/>
          </a:xfrm>
        </p:grpSpPr>
        <p:sp>
          <p:nvSpPr>
            <p:cNvPr id="193" name="Google Shape;193;p25"/>
            <p:cNvSpPr/>
            <p:nvPr/>
          </p:nvSpPr>
          <p:spPr>
            <a:xfrm>
              <a:off x="6100576" y="4919939"/>
              <a:ext cx="1001899" cy="100189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4" name="Google Shape;194;p25"/>
            <p:cNvPicPr preferRelativeResize="0"/>
            <p:nvPr/>
          </p:nvPicPr>
          <p:blipFill rotWithShape="1">
            <a:blip r:embed="rId2">
              <a:alphaModFix/>
            </a:blip>
            <a:srcRect/>
            <a:stretch/>
          </p:blipFill>
          <p:spPr>
            <a:xfrm rot="1617130">
              <a:off x="6228388" y="5059713"/>
              <a:ext cx="726926" cy="726926"/>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ncy bullets">
  <p:cSld name="fancy bullets">
    <p:spTree>
      <p:nvGrpSpPr>
        <p:cNvPr id="1" name="Shape 195"/>
        <p:cNvGrpSpPr/>
        <p:nvPr/>
      </p:nvGrpSpPr>
      <p:grpSpPr>
        <a:xfrm>
          <a:off x="0" y="0"/>
          <a:ext cx="0" cy="0"/>
          <a:chOff x="0" y="0"/>
          <a:chExt cx="0" cy="0"/>
        </a:xfrm>
      </p:grpSpPr>
      <p:sp>
        <p:nvSpPr>
          <p:cNvPr id="196" name="Google Shape;196;p26"/>
          <p:cNvSpPr txBox="1">
            <a:spLocks noGrp="1"/>
          </p:cNvSpPr>
          <p:nvPr>
            <p:ph type="body" idx="1"/>
          </p:nvPr>
        </p:nvSpPr>
        <p:spPr>
          <a:xfrm>
            <a:off x="838199" y="1814738"/>
            <a:ext cx="10515599" cy="4215947"/>
          </a:xfrm>
          <a:prstGeom prst="rect">
            <a:avLst/>
          </a:prstGeom>
          <a:noFill/>
          <a:ln>
            <a:noFill/>
          </a:ln>
        </p:spPr>
        <p:txBody>
          <a:bodyPr spcFirstLastPara="1" wrap="square" lIns="91425" tIns="45700" rIns="91425" bIns="45700" anchor="t" anchorCtr="0">
            <a:normAutofit/>
          </a:bodyPr>
          <a:lstStyle>
            <a:lvl1pPr marL="457200" lvl="0" indent="-388620" algn="l">
              <a:lnSpc>
                <a:spcPct val="90000"/>
              </a:lnSpc>
              <a:spcBef>
                <a:spcPts val="1000"/>
              </a:spcBef>
              <a:spcAft>
                <a:spcPts val="0"/>
              </a:spcAft>
              <a:buSzPts val="2520"/>
              <a:buFont typeface="Arial"/>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Graphic List">
  <p:cSld name="Graphic List">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515938" y="246621"/>
            <a:ext cx="11150600"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400"/>
              <a:buFont typeface="Georgia"/>
              <a:buNone/>
              <a:defRPr sz="44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with photo">
  <p:cSld name="comparison with photo">
    <p:spTree>
      <p:nvGrpSpPr>
        <p:cNvPr id="1" name="Shape 200"/>
        <p:cNvGrpSpPr/>
        <p:nvPr/>
      </p:nvGrpSpPr>
      <p:grpSpPr>
        <a:xfrm>
          <a:off x="0" y="0"/>
          <a:ext cx="0" cy="0"/>
          <a:chOff x="0" y="0"/>
          <a:chExt cx="0" cy="0"/>
        </a:xfrm>
      </p:grpSpPr>
      <p:sp>
        <p:nvSpPr>
          <p:cNvPr id="201" name="Google Shape;201;p28"/>
          <p:cNvSpPr/>
          <p:nvPr/>
        </p:nvSpPr>
        <p:spPr>
          <a:xfrm>
            <a:off x="8308181" y="1630018"/>
            <a:ext cx="3883819" cy="437321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2" name="Google Shape;202;p28"/>
          <p:cNvSpPr/>
          <p:nvPr/>
        </p:nvSpPr>
        <p:spPr>
          <a:xfrm>
            <a:off x="9833702" y="1823757"/>
            <a:ext cx="832104" cy="83210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3" name="Google Shape;203;p28"/>
          <p:cNvSpPr/>
          <p:nvPr/>
        </p:nvSpPr>
        <p:spPr>
          <a:xfrm>
            <a:off x="0" y="1630018"/>
            <a:ext cx="3883819" cy="437321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4" name="Google Shape;204;p28"/>
          <p:cNvSpPr/>
          <p:nvPr/>
        </p:nvSpPr>
        <p:spPr>
          <a:xfrm>
            <a:off x="1526011" y="1823757"/>
            <a:ext cx="832104" cy="83210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5" name="Google Shape;205;p28"/>
          <p:cNvSpPr txBox="1">
            <a:spLocks noGrp="1"/>
          </p:cNvSpPr>
          <p:nvPr>
            <p:ph type="title"/>
          </p:nvPr>
        </p:nvSpPr>
        <p:spPr>
          <a:xfrm>
            <a:off x="515938" y="246621"/>
            <a:ext cx="11150600"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400"/>
              <a:buFont typeface="Georgia"/>
              <a:buNone/>
              <a:defRPr sz="44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28"/>
          <p:cNvSpPr txBox="1">
            <a:spLocks noGrp="1"/>
          </p:cNvSpPr>
          <p:nvPr>
            <p:ph type="body" idx="1"/>
          </p:nvPr>
        </p:nvSpPr>
        <p:spPr>
          <a:xfrm>
            <a:off x="219126" y="3207024"/>
            <a:ext cx="3445566" cy="2504663"/>
          </a:xfrm>
          <a:prstGeom prst="rect">
            <a:avLst/>
          </a:prstGeom>
          <a:noFill/>
          <a:ln>
            <a:noFill/>
          </a:ln>
        </p:spPr>
        <p:txBody>
          <a:bodyPr spcFirstLastPara="1" wrap="square" lIns="0" tIns="0" rIns="0" bIns="0" anchor="t" anchorCtr="0">
            <a:normAutofit/>
          </a:bodyPr>
          <a:lstStyle>
            <a:lvl1pPr marL="457200" lvl="0" indent="-355600" algn="l">
              <a:lnSpc>
                <a:spcPct val="90000"/>
              </a:lnSpc>
              <a:spcBef>
                <a:spcPts val="1000"/>
              </a:spcBef>
              <a:spcAft>
                <a:spcPts val="0"/>
              </a:spcAft>
              <a:buSzPts val="2000"/>
              <a:buFont typeface="Arial"/>
              <a:buChar char="•"/>
              <a:defRPr sz="2000"/>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28"/>
          <p:cNvSpPr>
            <a:spLocks noGrp="1"/>
          </p:cNvSpPr>
          <p:nvPr>
            <p:ph type="pic" idx="2"/>
          </p:nvPr>
        </p:nvSpPr>
        <p:spPr>
          <a:xfrm>
            <a:off x="3883819" y="1630018"/>
            <a:ext cx="4424362" cy="4373217"/>
          </a:xfrm>
          <a:prstGeom prst="rect">
            <a:avLst/>
          </a:prstGeom>
          <a:solidFill>
            <a:srgbClr val="CFCDCD"/>
          </a:solidFill>
          <a:ln>
            <a:noFill/>
          </a:ln>
        </p:spPr>
      </p:sp>
      <p:sp>
        <p:nvSpPr>
          <p:cNvPr id="208" name="Google Shape;208;p28"/>
          <p:cNvSpPr txBox="1">
            <a:spLocks noGrp="1"/>
          </p:cNvSpPr>
          <p:nvPr>
            <p:ph type="body" idx="3"/>
          </p:nvPr>
        </p:nvSpPr>
        <p:spPr>
          <a:xfrm>
            <a:off x="8527490" y="3207024"/>
            <a:ext cx="3445200" cy="2504663"/>
          </a:xfrm>
          <a:prstGeom prst="rect">
            <a:avLst/>
          </a:prstGeom>
          <a:noFill/>
          <a:ln>
            <a:noFill/>
          </a:ln>
        </p:spPr>
        <p:txBody>
          <a:bodyPr spcFirstLastPara="1" wrap="square" lIns="0" tIns="0" rIns="0" bIns="0" anchor="t" anchorCtr="0">
            <a:normAutofit/>
          </a:bodyPr>
          <a:lstStyle>
            <a:lvl1pPr marL="457200" lvl="0" indent="-355600" algn="l">
              <a:lnSpc>
                <a:spcPct val="90000"/>
              </a:lnSpc>
              <a:spcBef>
                <a:spcPts val="1000"/>
              </a:spcBef>
              <a:spcAft>
                <a:spcPts val="0"/>
              </a:spcAft>
              <a:buSzPts val="2000"/>
              <a:buFont typeface="Arial"/>
              <a:buChar char="•"/>
              <a:defRPr sz="2000"/>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28"/>
          <p:cNvSpPr txBox="1">
            <a:spLocks noGrp="1"/>
          </p:cNvSpPr>
          <p:nvPr>
            <p:ph type="body" idx="4"/>
          </p:nvPr>
        </p:nvSpPr>
        <p:spPr>
          <a:xfrm>
            <a:off x="219126" y="2711636"/>
            <a:ext cx="3445566" cy="49538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000"/>
              </a:spcBef>
              <a:spcAft>
                <a:spcPts val="0"/>
              </a:spcAft>
              <a:buSzPts val="2400"/>
              <a:buNone/>
              <a:defRPr sz="2400" b="1" cap="none">
                <a:solidFill>
                  <a:schemeClr val="accent2"/>
                </a:solidFill>
                <a:latin typeface="Arial"/>
                <a:ea typeface="Arial"/>
                <a:cs typeface="Arial"/>
                <a:sym typeface="Arial"/>
              </a:defRPr>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28"/>
          <p:cNvSpPr txBox="1">
            <a:spLocks noGrp="1"/>
          </p:cNvSpPr>
          <p:nvPr>
            <p:ph type="body" idx="5"/>
          </p:nvPr>
        </p:nvSpPr>
        <p:spPr>
          <a:xfrm>
            <a:off x="8527124" y="2711636"/>
            <a:ext cx="3445566" cy="49538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000"/>
              </a:spcBef>
              <a:spcAft>
                <a:spcPts val="0"/>
              </a:spcAft>
              <a:buSzPts val="2400"/>
              <a:buNone/>
              <a:defRPr sz="2400" b="1" cap="none">
                <a:solidFill>
                  <a:schemeClr val="accent2"/>
                </a:solidFill>
                <a:latin typeface="Arial"/>
                <a:ea typeface="Arial"/>
                <a:cs typeface="Arial"/>
                <a:sym typeface="Arial"/>
              </a:defRPr>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1" name="Google Shape;211;p28"/>
          <p:cNvPicPr preferRelativeResize="0"/>
          <p:nvPr/>
        </p:nvPicPr>
        <p:blipFill rotWithShape="1">
          <a:blip r:embed="rId2">
            <a:alphaModFix/>
          </a:blip>
          <a:srcRect/>
          <a:stretch/>
        </p:blipFill>
        <p:spPr>
          <a:xfrm rot="-8546749">
            <a:off x="1598682" y="1916787"/>
            <a:ext cx="666404" cy="666404"/>
          </a:xfrm>
          <a:prstGeom prst="rect">
            <a:avLst/>
          </a:prstGeom>
          <a:noFill/>
          <a:ln>
            <a:noFill/>
          </a:ln>
        </p:spPr>
      </p:pic>
      <p:pic>
        <p:nvPicPr>
          <p:cNvPr id="212" name="Google Shape;212;p28"/>
          <p:cNvPicPr preferRelativeResize="0"/>
          <p:nvPr/>
        </p:nvPicPr>
        <p:blipFill rotWithShape="1">
          <a:blip r:embed="rId2">
            <a:alphaModFix/>
          </a:blip>
          <a:srcRect/>
          <a:stretch/>
        </p:blipFill>
        <p:spPr>
          <a:xfrm rot="1165538">
            <a:off x="9908070" y="1906607"/>
            <a:ext cx="666404" cy="66640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3"/>
        <p:cNvGrpSpPr/>
        <p:nvPr/>
      </p:nvGrpSpPr>
      <p:grpSpPr>
        <a:xfrm>
          <a:off x="0" y="0"/>
          <a:ext cx="0" cy="0"/>
          <a:chOff x="0" y="0"/>
          <a:chExt cx="0" cy="0"/>
        </a:xfrm>
      </p:grpSpPr>
      <p:sp>
        <p:nvSpPr>
          <p:cNvPr id="214" name="Google Shape;214;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accent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6" name="Google Shape;216;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accent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8" name="Google Shape;218;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with watermark">
  <p:cSld name="Title Only- with watermark">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4"/>
          <p:cNvPicPr preferRelativeResize="0"/>
          <p:nvPr/>
        </p:nvPicPr>
        <p:blipFill rotWithShape="1">
          <a:blip r:embed="rId2">
            <a:alphaModFix amt="80000"/>
          </a:blip>
          <a:srcRect/>
          <a:stretch/>
        </p:blipFill>
        <p:spPr>
          <a:xfrm rot="9571063">
            <a:off x="8546565" y="-2395781"/>
            <a:ext cx="5614470" cy="5614470"/>
          </a:xfrm>
          <a:prstGeom prst="rect">
            <a:avLst/>
          </a:prstGeom>
          <a:noFill/>
          <a:ln>
            <a:noFill/>
          </a:ln>
        </p:spPr>
      </p:pic>
      <p:sp>
        <p:nvSpPr>
          <p:cNvPr id="36" name="Google Shape;3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7"/>
        <p:cNvGrpSpPr/>
        <p:nvPr/>
      </p:nvGrpSpPr>
      <p:grpSpPr>
        <a:xfrm>
          <a:off x="0" y="0"/>
          <a:ext cx="0" cy="0"/>
          <a:chOff x="0" y="0"/>
          <a:chExt cx="0" cy="0"/>
        </a:xfrm>
      </p:grpSpPr>
      <p:sp>
        <p:nvSpPr>
          <p:cNvPr id="228" name="Google Shape;2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1"/>
        <p:cNvGrpSpPr/>
        <p:nvPr/>
      </p:nvGrpSpPr>
      <p:grpSpPr>
        <a:xfrm>
          <a:off x="0" y="0"/>
          <a:ext cx="0" cy="0"/>
          <a:chOff x="0" y="0"/>
          <a:chExt cx="0" cy="0"/>
        </a:xfrm>
      </p:grpSpPr>
      <p:sp>
        <p:nvSpPr>
          <p:cNvPr id="232" name="Google Shape;23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34" name="Google Shape;234;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5" name="Google Shape;23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am Slide">
  <p:cSld name="Team Slide">
    <p:spTree>
      <p:nvGrpSpPr>
        <p:cNvPr id="1" name="Shape 238"/>
        <p:cNvGrpSpPr/>
        <p:nvPr/>
      </p:nvGrpSpPr>
      <p:grpSpPr>
        <a:xfrm>
          <a:off x="0" y="0"/>
          <a:ext cx="0" cy="0"/>
          <a:chOff x="0" y="0"/>
          <a:chExt cx="0" cy="0"/>
        </a:xfrm>
      </p:grpSpPr>
      <p:sp>
        <p:nvSpPr>
          <p:cNvPr id="239" name="Google Shape;239;p33"/>
          <p:cNvSpPr txBox="1">
            <a:spLocks noGrp="1"/>
          </p:cNvSpPr>
          <p:nvPr>
            <p:ph type="title"/>
          </p:nvPr>
        </p:nvSpPr>
        <p:spPr>
          <a:xfrm>
            <a:off x="515938" y="246621"/>
            <a:ext cx="11150600"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400"/>
              <a:buFont typeface="Georgia"/>
              <a:buNone/>
              <a:defRPr sz="44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33"/>
          <p:cNvSpPr txBox="1">
            <a:spLocks noGrp="1"/>
          </p:cNvSpPr>
          <p:nvPr>
            <p:ph type="body" idx="1"/>
          </p:nvPr>
        </p:nvSpPr>
        <p:spPr>
          <a:xfrm>
            <a:off x="524454" y="4052306"/>
            <a:ext cx="2588705" cy="174900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SzPts val="2000"/>
              <a:buNone/>
              <a:defRPr sz="2000"/>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33"/>
          <p:cNvSpPr txBox="1">
            <a:spLocks noGrp="1"/>
          </p:cNvSpPr>
          <p:nvPr>
            <p:ph type="body" idx="2"/>
          </p:nvPr>
        </p:nvSpPr>
        <p:spPr>
          <a:xfrm>
            <a:off x="524454" y="3539268"/>
            <a:ext cx="2588705" cy="49538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000"/>
              </a:spcBef>
              <a:spcAft>
                <a:spcPts val="0"/>
              </a:spcAft>
              <a:buSzPts val="1800"/>
              <a:buNone/>
              <a:defRPr sz="1800" b="1" cap="none">
                <a:solidFill>
                  <a:srgbClr val="0D1D51"/>
                </a:solidFill>
                <a:latin typeface="Arial"/>
                <a:ea typeface="Arial"/>
                <a:cs typeface="Arial"/>
                <a:sym typeface="Arial"/>
              </a:defRPr>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33"/>
          <p:cNvSpPr txBox="1">
            <a:spLocks noGrp="1"/>
          </p:cNvSpPr>
          <p:nvPr>
            <p:ph type="body" idx="3"/>
          </p:nvPr>
        </p:nvSpPr>
        <p:spPr>
          <a:xfrm>
            <a:off x="3377853" y="4052306"/>
            <a:ext cx="2588705" cy="174900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SzPts val="2000"/>
              <a:buNone/>
              <a:defRPr sz="2000"/>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33"/>
          <p:cNvSpPr txBox="1">
            <a:spLocks noGrp="1"/>
          </p:cNvSpPr>
          <p:nvPr>
            <p:ph type="body" idx="4"/>
          </p:nvPr>
        </p:nvSpPr>
        <p:spPr>
          <a:xfrm>
            <a:off x="3377853" y="3539268"/>
            <a:ext cx="2588705" cy="49538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000"/>
              </a:spcBef>
              <a:spcAft>
                <a:spcPts val="0"/>
              </a:spcAft>
              <a:buSzPts val="1800"/>
              <a:buNone/>
              <a:defRPr sz="1800" b="1" cap="none">
                <a:solidFill>
                  <a:srgbClr val="0D1D51"/>
                </a:solidFill>
                <a:latin typeface="Arial"/>
                <a:ea typeface="Arial"/>
                <a:cs typeface="Arial"/>
                <a:sym typeface="Arial"/>
              </a:defRPr>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33"/>
          <p:cNvSpPr txBox="1">
            <a:spLocks noGrp="1"/>
          </p:cNvSpPr>
          <p:nvPr>
            <p:ph type="body" idx="5"/>
          </p:nvPr>
        </p:nvSpPr>
        <p:spPr>
          <a:xfrm>
            <a:off x="6216589" y="4052306"/>
            <a:ext cx="2588705" cy="174900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SzPts val="2000"/>
              <a:buNone/>
              <a:defRPr sz="2000"/>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33"/>
          <p:cNvSpPr txBox="1">
            <a:spLocks noGrp="1"/>
          </p:cNvSpPr>
          <p:nvPr>
            <p:ph type="body" idx="6"/>
          </p:nvPr>
        </p:nvSpPr>
        <p:spPr>
          <a:xfrm>
            <a:off x="6216589" y="3539268"/>
            <a:ext cx="2588705" cy="49538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000"/>
              </a:spcBef>
              <a:spcAft>
                <a:spcPts val="0"/>
              </a:spcAft>
              <a:buSzPts val="1800"/>
              <a:buNone/>
              <a:defRPr sz="1800" b="1" cap="none">
                <a:solidFill>
                  <a:srgbClr val="0D1D51"/>
                </a:solidFill>
                <a:latin typeface="Arial"/>
                <a:ea typeface="Arial"/>
                <a:cs typeface="Arial"/>
                <a:sym typeface="Arial"/>
              </a:defRPr>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33"/>
          <p:cNvSpPr txBox="1">
            <a:spLocks noGrp="1"/>
          </p:cNvSpPr>
          <p:nvPr>
            <p:ph type="body" idx="7"/>
          </p:nvPr>
        </p:nvSpPr>
        <p:spPr>
          <a:xfrm>
            <a:off x="9068972" y="4052306"/>
            <a:ext cx="2588705" cy="174900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SzPts val="2000"/>
              <a:buNone/>
              <a:defRPr sz="2000"/>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33"/>
          <p:cNvSpPr txBox="1">
            <a:spLocks noGrp="1"/>
          </p:cNvSpPr>
          <p:nvPr>
            <p:ph type="body" idx="8"/>
          </p:nvPr>
        </p:nvSpPr>
        <p:spPr>
          <a:xfrm>
            <a:off x="9068972" y="3539268"/>
            <a:ext cx="2588705" cy="49538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000"/>
              </a:spcBef>
              <a:spcAft>
                <a:spcPts val="0"/>
              </a:spcAft>
              <a:buSzPts val="1800"/>
              <a:buNone/>
              <a:defRPr sz="1800" b="1" cap="none">
                <a:solidFill>
                  <a:srgbClr val="0D1D51"/>
                </a:solidFill>
                <a:latin typeface="Arial"/>
                <a:ea typeface="Arial"/>
                <a:cs typeface="Arial"/>
                <a:sym typeface="Arial"/>
              </a:defRPr>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33"/>
          <p:cNvSpPr>
            <a:spLocks noGrp="1"/>
          </p:cNvSpPr>
          <p:nvPr>
            <p:ph type="pic" idx="9"/>
          </p:nvPr>
        </p:nvSpPr>
        <p:spPr>
          <a:xfrm>
            <a:off x="523875" y="1629853"/>
            <a:ext cx="2589213" cy="1728788"/>
          </a:xfrm>
          <a:prstGeom prst="rect">
            <a:avLst/>
          </a:prstGeom>
          <a:solidFill>
            <a:schemeClr val="lt2"/>
          </a:solidFill>
          <a:ln>
            <a:noFill/>
          </a:ln>
        </p:spPr>
      </p:sp>
      <p:sp>
        <p:nvSpPr>
          <p:cNvPr id="249" name="Google Shape;249;p33"/>
          <p:cNvSpPr>
            <a:spLocks noGrp="1"/>
          </p:cNvSpPr>
          <p:nvPr>
            <p:ph type="pic" idx="13"/>
          </p:nvPr>
        </p:nvSpPr>
        <p:spPr>
          <a:xfrm>
            <a:off x="3377345" y="1629853"/>
            <a:ext cx="2589213" cy="1728788"/>
          </a:xfrm>
          <a:prstGeom prst="rect">
            <a:avLst/>
          </a:prstGeom>
          <a:solidFill>
            <a:schemeClr val="lt2"/>
          </a:solidFill>
          <a:ln>
            <a:noFill/>
          </a:ln>
        </p:spPr>
      </p:sp>
      <p:sp>
        <p:nvSpPr>
          <p:cNvPr id="250" name="Google Shape;250;p33"/>
          <p:cNvSpPr>
            <a:spLocks noGrp="1"/>
          </p:cNvSpPr>
          <p:nvPr>
            <p:ph type="pic" idx="14"/>
          </p:nvPr>
        </p:nvSpPr>
        <p:spPr>
          <a:xfrm>
            <a:off x="6225444" y="1629853"/>
            <a:ext cx="2589213" cy="1728788"/>
          </a:xfrm>
          <a:prstGeom prst="rect">
            <a:avLst/>
          </a:prstGeom>
          <a:solidFill>
            <a:schemeClr val="lt2"/>
          </a:solidFill>
          <a:ln>
            <a:noFill/>
          </a:ln>
        </p:spPr>
      </p:sp>
      <p:sp>
        <p:nvSpPr>
          <p:cNvPr id="251" name="Google Shape;251;p33"/>
          <p:cNvSpPr>
            <a:spLocks noGrp="1"/>
          </p:cNvSpPr>
          <p:nvPr>
            <p:ph type="pic" idx="15"/>
          </p:nvPr>
        </p:nvSpPr>
        <p:spPr>
          <a:xfrm>
            <a:off x="9077325" y="1629853"/>
            <a:ext cx="2589213" cy="1728788"/>
          </a:xfrm>
          <a:prstGeom prst="rect">
            <a:avLst/>
          </a:prstGeom>
          <a:solidFill>
            <a:schemeClr val="lt2"/>
          </a:solid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o slide">
  <p:cSld name="Bio slide">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515938" y="246621"/>
            <a:ext cx="11150600"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400"/>
              <a:buFont typeface="Georgia"/>
              <a:buNone/>
              <a:defRPr sz="44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34"/>
          <p:cNvSpPr txBox="1">
            <a:spLocks noGrp="1"/>
          </p:cNvSpPr>
          <p:nvPr>
            <p:ph type="body" idx="1"/>
          </p:nvPr>
        </p:nvSpPr>
        <p:spPr>
          <a:xfrm>
            <a:off x="524454" y="1525979"/>
            <a:ext cx="6733596" cy="4648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800"/>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34"/>
          <p:cNvSpPr>
            <a:spLocks noGrp="1"/>
          </p:cNvSpPr>
          <p:nvPr>
            <p:ph type="pic" idx="2"/>
          </p:nvPr>
        </p:nvSpPr>
        <p:spPr>
          <a:xfrm>
            <a:off x="7540487" y="1525979"/>
            <a:ext cx="4126051" cy="3116158"/>
          </a:xfrm>
          <a:prstGeom prst="rect">
            <a:avLst/>
          </a:prstGeom>
          <a:solidFill>
            <a:schemeClr val="lt2"/>
          </a:solidFill>
          <a:ln>
            <a:noFill/>
          </a:ln>
        </p:spPr>
      </p:sp>
      <p:sp>
        <p:nvSpPr>
          <p:cNvPr id="256" name="Google Shape;256;p34"/>
          <p:cNvSpPr txBox="1">
            <a:spLocks noGrp="1"/>
          </p:cNvSpPr>
          <p:nvPr>
            <p:ph type="body" idx="3"/>
          </p:nvPr>
        </p:nvSpPr>
        <p:spPr>
          <a:xfrm>
            <a:off x="7540487" y="4893134"/>
            <a:ext cx="4126051" cy="438888"/>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0"/>
              </a:spcBef>
              <a:spcAft>
                <a:spcPts val="0"/>
              </a:spcAft>
              <a:buSzPts val="2400"/>
              <a:buNone/>
              <a:defRPr sz="2400" b="1" cap="none">
                <a:solidFill>
                  <a:schemeClr val="dk1"/>
                </a:solidFill>
                <a:latin typeface="Arial"/>
                <a:ea typeface="Arial"/>
                <a:cs typeface="Arial"/>
                <a:sym typeface="Arial"/>
              </a:defRPr>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34"/>
          <p:cNvSpPr/>
          <p:nvPr/>
        </p:nvSpPr>
        <p:spPr>
          <a:xfrm>
            <a:off x="7540486" y="5583019"/>
            <a:ext cx="4126051"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0" i="0" u="none" strike="noStrike" cap="none">
                <a:solidFill>
                  <a:schemeClr val="accent2"/>
                </a:solidFill>
                <a:latin typeface="Arial"/>
                <a:ea typeface="Arial"/>
                <a:cs typeface="Arial"/>
                <a:sym typeface="Arial"/>
              </a:rPr>
              <a:t>email@cognia.org</a:t>
            </a:r>
            <a:endParaRPr sz="1400" b="0" i="0" u="none" strike="noStrike" cap="none">
              <a:solidFill>
                <a:schemeClr val="accent2"/>
              </a:solidFill>
              <a:latin typeface="Arial"/>
              <a:ea typeface="Arial"/>
              <a:cs typeface="Arial"/>
              <a:sym typeface="Arial"/>
            </a:endParaRPr>
          </a:p>
          <a:p>
            <a:pPr marL="0" marR="0" lvl="0" indent="0" algn="ctr" rtl="0">
              <a:lnSpc>
                <a:spcPct val="100000"/>
              </a:lnSpc>
              <a:spcBef>
                <a:spcPts val="0"/>
              </a:spcBef>
              <a:spcAft>
                <a:spcPts val="0"/>
              </a:spcAft>
              <a:buNone/>
            </a:pPr>
            <a:r>
              <a:rPr lang="en-US" sz="1400" b="0" i="0" u="none" strike="noStrike" cap="none">
                <a:solidFill>
                  <a:schemeClr val="accent2"/>
                </a:solidFill>
                <a:latin typeface="Arial"/>
                <a:ea typeface="Arial"/>
                <a:cs typeface="Arial"/>
                <a:sym typeface="Arial"/>
              </a:rPr>
              <a:t>123.456.7890</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Bio slide">
  <p:cSld name="1_Bio slide">
    <p:bg>
      <p:bgPr>
        <a:solidFill>
          <a:schemeClr val="accent3"/>
        </a:solidFill>
        <a:effectLst/>
      </p:bgPr>
    </p:bg>
    <p:spTree>
      <p:nvGrpSpPr>
        <p:cNvPr id="1" name="Shape 258"/>
        <p:cNvGrpSpPr/>
        <p:nvPr/>
      </p:nvGrpSpPr>
      <p:grpSpPr>
        <a:xfrm>
          <a:off x="0" y="0"/>
          <a:ext cx="0" cy="0"/>
          <a:chOff x="0" y="0"/>
          <a:chExt cx="0" cy="0"/>
        </a:xfrm>
      </p:grpSpPr>
      <p:sp>
        <p:nvSpPr>
          <p:cNvPr id="259" name="Google Shape;259;p35"/>
          <p:cNvSpPr txBox="1">
            <a:spLocks noGrp="1"/>
          </p:cNvSpPr>
          <p:nvPr>
            <p:ph type="title"/>
          </p:nvPr>
        </p:nvSpPr>
        <p:spPr>
          <a:xfrm>
            <a:off x="515938" y="246621"/>
            <a:ext cx="11150600"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4400"/>
              <a:buFont typeface="Georgia"/>
              <a:buNone/>
              <a:defRPr sz="4400" b="0" i="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35"/>
          <p:cNvSpPr txBox="1">
            <a:spLocks noGrp="1"/>
          </p:cNvSpPr>
          <p:nvPr>
            <p:ph type="body" idx="1"/>
          </p:nvPr>
        </p:nvSpPr>
        <p:spPr>
          <a:xfrm>
            <a:off x="524454" y="1525978"/>
            <a:ext cx="6733596" cy="470337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800">
                <a:solidFill>
                  <a:schemeClr val="lt1"/>
                </a:solidFill>
              </a:defRPr>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35"/>
          <p:cNvSpPr txBox="1">
            <a:spLocks noGrp="1"/>
          </p:cNvSpPr>
          <p:nvPr>
            <p:ph type="body" idx="2"/>
          </p:nvPr>
        </p:nvSpPr>
        <p:spPr>
          <a:xfrm>
            <a:off x="7540487" y="4893134"/>
            <a:ext cx="4126051" cy="438888"/>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0"/>
              </a:spcBef>
              <a:spcAft>
                <a:spcPts val="0"/>
              </a:spcAft>
              <a:buSzPts val="2400"/>
              <a:buNone/>
              <a:defRPr sz="24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35"/>
          <p:cNvSpPr/>
          <p:nvPr/>
        </p:nvSpPr>
        <p:spPr>
          <a:xfrm>
            <a:off x="7540486" y="5583019"/>
            <a:ext cx="4126051"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0" i="0" u="none" strike="noStrike" cap="none">
                <a:solidFill>
                  <a:schemeClr val="lt2"/>
                </a:solidFill>
                <a:latin typeface="Arial"/>
                <a:ea typeface="Arial"/>
                <a:cs typeface="Arial"/>
                <a:sym typeface="Arial"/>
              </a:rPr>
              <a:t>email@cognia.org</a:t>
            </a:r>
            <a:endParaRPr sz="1400" b="0" i="0" u="none" strike="noStrike" cap="none">
              <a:solidFill>
                <a:schemeClr val="lt2"/>
              </a:solidFill>
              <a:latin typeface="Arial"/>
              <a:ea typeface="Arial"/>
              <a:cs typeface="Arial"/>
              <a:sym typeface="Arial"/>
            </a:endParaRPr>
          </a:p>
          <a:p>
            <a:pPr marL="0" marR="0" lvl="0" indent="0" algn="ctr" rtl="0">
              <a:lnSpc>
                <a:spcPct val="100000"/>
              </a:lnSpc>
              <a:spcBef>
                <a:spcPts val="0"/>
              </a:spcBef>
              <a:spcAft>
                <a:spcPts val="0"/>
              </a:spcAft>
              <a:buNone/>
            </a:pPr>
            <a:r>
              <a:rPr lang="en-US" sz="1400" b="0" i="0" u="none" strike="noStrike" cap="none">
                <a:solidFill>
                  <a:schemeClr val="lt2"/>
                </a:solidFill>
                <a:latin typeface="Arial"/>
                <a:ea typeface="Arial"/>
                <a:cs typeface="Arial"/>
                <a:sym typeface="Arial"/>
              </a:rPr>
              <a:t>123.456.7890</a:t>
            </a:r>
            <a:endParaRPr/>
          </a:p>
        </p:txBody>
      </p:sp>
      <p:pic>
        <p:nvPicPr>
          <p:cNvPr id="263" name="Google Shape;263;p35"/>
          <p:cNvPicPr preferRelativeResize="0"/>
          <p:nvPr/>
        </p:nvPicPr>
        <p:blipFill rotWithShape="1">
          <a:blip r:embed="rId2">
            <a:alphaModFix/>
          </a:blip>
          <a:srcRect/>
          <a:stretch/>
        </p:blipFill>
        <p:spPr>
          <a:xfrm>
            <a:off x="176213" y="6469063"/>
            <a:ext cx="228600" cy="228600"/>
          </a:xfrm>
          <a:prstGeom prst="rect">
            <a:avLst/>
          </a:prstGeom>
          <a:noFill/>
          <a:ln>
            <a:noFill/>
          </a:ln>
        </p:spPr>
      </p:pic>
      <p:sp>
        <p:nvSpPr>
          <p:cNvPr id="264" name="Google Shape;264;p35"/>
          <p:cNvSpPr>
            <a:spLocks noGrp="1"/>
          </p:cNvSpPr>
          <p:nvPr>
            <p:ph type="pic" idx="3"/>
          </p:nvPr>
        </p:nvSpPr>
        <p:spPr>
          <a:xfrm>
            <a:off x="7540486" y="1525978"/>
            <a:ext cx="4125913" cy="3116262"/>
          </a:xfrm>
          <a:prstGeom prst="rect">
            <a:avLst/>
          </a:prstGeom>
          <a:solidFill>
            <a:schemeClr val="lt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5"/>
        <p:cNvGrpSpPr/>
        <p:nvPr/>
      </p:nvGrpSpPr>
      <p:grpSpPr>
        <a:xfrm>
          <a:off x="0" y="0"/>
          <a:ext cx="0" cy="0"/>
          <a:chOff x="0" y="0"/>
          <a:chExt cx="0" cy="0"/>
        </a:xfrm>
      </p:grpSpPr>
      <p:sp>
        <p:nvSpPr>
          <p:cNvPr id="266" name="Google Shape;2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000"/>
              <a:buFont typeface="Georgi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36"/>
          <p:cNvSpPr>
            <a:spLocks noGrp="1"/>
          </p:cNvSpPr>
          <p:nvPr>
            <p:ph type="pic" idx="2"/>
          </p:nvPr>
        </p:nvSpPr>
        <p:spPr>
          <a:xfrm>
            <a:off x="5183188" y="457201"/>
            <a:ext cx="6172200" cy="5403850"/>
          </a:xfrm>
          <a:prstGeom prst="rect">
            <a:avLst/>
          </a:prstGeom>
          <a:noFill/>
          <a:ln>
            <a:noFill/>
          </a:ln>
        </p:spPr>
      </p:sp>
      <p:sp>
        <p:nvSpPr>
          <p:cNvPr id="268" name="Google Shape;2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9" name="Google Shape;2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6_Title and Content">
  <p:cSld name="6_Title and Content 2">
    <p:bg>
      <p:bgPr>
        <a:solidFill>
          <a:schemeClr val="dk2"/>
        </a:solidFill>
        <a:effectLst/>
      </p:bgPr>
    </p:bg>
    <p:spTree>
      <p:nvGrpSpPr>
        <p:cNvPr id="1" name="Shape 272"/>
        <p:cNvGrpSpPr/>
        <p:nvPr/>
      </p:nvGrpSpPr>
      <p:grpSpPr>
        <a:xfrm>
          <a:off x="0" y="0"/>
          <a:ext cx="0" cy="0"/>
          <a:chOff x="0" y="0"/>
          <a:chExt cx="0" cy="0"/>
        </a:xfrm>
      </p:grpSpPr>
      <p:sp>
        <p:nvSpPr>
          <p:cNvPr id="273" name="Google Shape;273;p37"/>
          <p:cNvSpPr txBox="1">
            <a:spLocks noGrp="1"/>
          </p:cNvSpPr>
          <p:nvPr>
            <p:ph type="body" idx="1"/>
          </p:nvPr>
        </p:nvSpPr>
        <p:spPr>
          <a:xfrm>
            <a:off x="292095" y="2117725"/>
            <a:ext cx="5420738"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74" name="Google Shape;274;p37"/>
          <p:cNvSpPr txBox="1">
            <a:spLocks noGrp="1"/>
          </p:cNvSpPr>
          <p:nvPr>
            <p:ph type="title"/>
          </p:nvPr>
        </p:nvSpPr>
        <p:spPr>
          <a:xfrm>
            <a:off x="292095" y="538721"/>
            <a:ext cx="5435555"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4400"/>
              <a:buFont typeface="Georgia"/>
              <a:buNone/>
              <a:defRPr sz="44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 name="Google Shape;275;p37"/>
          <p:cNvSpPr>
            <a:spLocks noGrp="1"/>
          </p:cNvSpPr>
          <p:nvPr>
            <p:ph type="pic" idx="2"/>
          </p:nvPr>
        </p:nvSpPr>
        <p:spPr>
          <a:xfrm>
            <a:off x="6122500" y="2748"/>
            <a:ext cx="6069500" cy="6858000"/>
          </a:xfrm>
          <a:prstGeom prst="rect">
            <a:avLst/>
          </a:prstGeom>
          <a:solidFill>
            <a:srgbClr val="F2F2F2"/>
          </a:solidFill>
          <a:ln>
            <a:noFill/>
          </a:ln>
        </p:spPr>
      </p:sp>
      <p:pic>
        <p:nvPicPr>
          <p:cNvPr id="276" name="Google Shape;276;p37"/>
          <p:cNvPicPr preferRelativeResize="0"/>
          <p:nvPr/>
        </p:nvPicPr>
        <p:blipFill rotWithShape="1">
          <a:blip r:embed="rId2">
            <a:alphaModFix/>
          </a:blip>
          <a:srcRect/>
          <a:stretch/>
        </p:blipFill>
        <p:spPr>
          <a:xfrm>
            <a:off x="176213" y="6469063"/>
            <a:ext cx="228600" cy="228600"/>
          </a:xfrm>
          <a:prstGeom prst="rect">
            <a:avLst/>
          </a:prstGeom>
          <a:noFill/>
          <a:ln>
            <a:noFill/>
          </a:ln>
        </p:spPr>
      </p:pic>
      <p:pic>
        <p:nvPicPr>
          <p:cNvPr id="277" name="Google Shape;277;p37"/>
          <p:cNvPicPr preferRelativeResize="0"/>
          <p:nvPr/>
        </p:nvPicPr>
        <p:blipFill rotWithShape="1">
          <a:blip r:embed="rId3">
            <a:alphaModFix/>
          </a:blip>
          <a:srcRect/>
          <a:stretch/>
        </p:blipFill>
        <p:spPr>
          <a:xfrm>
            <a:off x="187325" y="6464300"/>
            <a:ext cx="1235075" cy="273050"/>
          </a:xfrm>
          <a:prstGeom prst="rect">
            <a:avLst/>
          </a:prstGeom>
          <a:solidFill>
            <a:srgbClr val="1A1A1A"/>
          </a:solid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chemeClr val="dk2"/>
        </a:solidFill>
        <a:effectLst/>
      </p:bgPr>
    </p:bg>
    <p:spTree>
      <p:nvGrpSpPr>
        <p:cNvPr id="1" name="Shape 278"/>
        <p:cNvGrpSpPr/>
        <p:nvPr/>
      </p:nvGrpSpPr>
      <p:grpSpPr>
        <a:xfrm>
          <a:off x="0" y="0"/>
          <a:ext cx="0" cy="0"/>
          <a:chOff x="0" y="0"/>
          <a:chExt cx="0" cy="0"/>
        </a:xfrm>
      </p:grpSpPr>
      <p:sp>
        <p:nvSpPr>
          <p:cNvPr id="279" name="Google Shape;279;p38"/>
          <p:cNvSpPr txBox="1">
            <a:spLocks noGrp="1"/>
          </p:cNvSpPr>
          <p:nvPr>
            <p:ph type="title"/>
          </p:nvPr>
        </p:nvSpPr>
        <p:spPr>
          <a:xfrm>
            <a:off x="4858328" y="566502"/>
            <a:ext cx="6942864"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4400"/>
              <a:buFont typeface="Georgia"/>
              <a:buNone/>
              <a:defRPr sz="44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38"/>
          <p:cNvSpPr>
            <a:spLocks noGrp="1"/>
          </p:cNvSpPr>
          <p:nvPr>
            <p:ph type="pic" idx="2"/>
          </p:nvPr>
        </p:nvSpPr>
        <p:spPr>
          <a:xfrm>
            <a:off x="0" y="0"/>
            <a:ext cx="4424218" cy="6858000"/>
          </a:xfrm>
          <a:prstGeom prst="rect">
            <a:avLst/>
          </a:prstGeom>
          <a:solidFill>
            <a:srgbClr val="F2F2F2"/>
          </a:solidFill>
          <a:ln>
            <a:noFill/>
          </a:ln>
        </p:spPr>
      </p:sp>
      <p:pic>
        <p:nvPicPr>
          <p:cNvPr id="281" name="Google Shape;281;p38"/>
          <p:cNvPicPr preferRelativeResize="0"/>
          <p:nvPr/>
        </p:nvPicPr>
        <p:blipFill rotWithShape="1">
          <a:blip r:embed="rId2">
            <a:alphaModFix/>
          </a:blip>
          <a:srcRect/>
          <a:stretch/>
        </p:blipFill>
        <p:spPr>
          <a:xfrm>
            <a:off x="176213" y="6469063"/>
            <a:ext cx="228600" cy="228600"/>
          </a:xfrm>
          <a:prstGeom prst="rect">
            <a:avLst/>
          </a:prstGeom>
          <a:noFill/>
          <a:ln>
            <a:noFill/>
          </a:ln>
        </p:spPr>
      </p:pic>
      <p:sp>
        <p:nvSpPr>
          <p:cNvPr id="282" name="Google Shape;282;p38"/>
          <p:cNvSpPr txBox="1">
            <a:spLocks noGrp="1"/>
          </p:cNvSpPr>
          <p:nvPr>
            <p:ph type="body" idx="1"/>
          </p:nvPr>
        </p:nvSpPr>
        <p:spPr>
          <a:xfrm>
            <a:off x="4858328" y="2117725"/>
            <a:ext cx="692804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creen shot and title">
  <p:cSld name="Screen shot and title">
    <p:spTree>
      <p:nvGrpSpPr>
        <p:cNvPr id="1" name="Shape 283"/>
        <p:cNvGrpSpPr/>
        <p:nvPr/>
      </p:nvGrpSpPr>
      <p:grpSpPr>
        <a:xfrm>
          <a:off x="0" y="0"/>
          <a:ext cx="0" cy="0"/>
          <a:chOff x="0" y="0"/>
          <a:chExt cx="0" cy="0"/>
        </a:xfrm>
      </p:grpSpPr>
      <p:sp>
        <p:nvSpPr>
          <p:cNvPr id="284" name="Google Shape;284;p39"/>
          <p:cNvSpPr txBox="1">
            <a:spLocks noGrp="1"/>
          </p:cNvSpPr>
          <p:nvPr>
            <p:ph type="title"/>
          </p:nvPr>
        </p:nvSpPr>
        <p:spPr>
          <a:xfrm>
            <a:off x="515938" y="246621"/>
            <a:ext cx="11150599" cy="92033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400"/>
              <a:buFont typeface="Georgia"/>
              <a:buNone/>
              <a:defRPr sz="44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39"/>
          <p:cNvSpPr>
            <a:spLocks noGrp="1"/>
          </p:cNvSpPr>
          <p:nvPr>
            <p:ph type="pic" idx="2"/>
          </p:nvPr>
        </p:nvSpPr>
        <p:spPr>
          <a:xfrm>
            <a:off x="0" y="1371600"/>
            <a:ext cx="12192000" cy="5638800"/>
          </a:xfrm>
          <a:prstGeom prst="rect">
            <a:avLst/>
          </a:prstGeom>
          <a:solidFill>
            <a:srgbClr val="F2F2F2"/>
          </a:solidFill>
          <a:ln>
            <a:noFill/>
          </a:ln>
        </p:spPr>
      </p:sp>
      <p:pic>
        <p:nvPicPr>
          <p:cNvPr id="286" name="Google Shape;286;p39"/>
          <p:cNvPicPr preferRelativeResize="0"/>
          <p:nvPr/>
        </p:nvPicPr>
        <p:blipFill rotWithShape="1">
          <a:blip r:embed="rId2">
            <a:alphaModFix/>
          </a:blip>
          <a:srcRect/>
          <a:stretch/>
        </p:blipFill>
        <p:spPr>
          <a:xfrm>
            <a:off x="176213" y="6469063"/>
            <a:ext cx="228600" cy="2286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creen shot-iPhone">
  <p:cSld name="screen shot-iPhone">
    <p:spTree>
      <p:nvGrpSpPr>
        <p:cNvPr id="1" name="Shape 293"/>
        <p:cNvGrpSpPr/>
        <p:nvPr/>
      </p:nvGrpSpPr>
      <p:grpSpPr>
        <a:xfrm>
          <a:off x="0" y="0"/>
          <a:ext cx="0" cy="0"/>
          <a:chOff x="0" y="0"/>
          <a:chExt cx="0" cy="0"/>
        </a:xfrm>
      </p:grpSpPr>
      <p:pic>
        <p:nvPicPr>
          <p:cNvPr id="294" name="Google Shape;294;p41"/>
          <p:cNvPicPr preferRelativeResize="0"/>
          <p:nvPr/>
        </p:nvPicPr>
        <p:blipFill rotWithShape="1">
          <a:blip r:embed="rId2">
            <a:alphaModFix/>
          </a:blip>
          <a:srcRect/>
          <a:stretch/>
        </p:blipFill>
        <p:spPr>
          <a:xfrm>
            <a:off x="6096000" y="-30776"/>
            <a:ext cx="5563239" cy="7712939"/>
          </a:xfrm>
          <a:prstGeom prst="rect">
            <a:avLst/>
          </a:prstGeom>
          <a:noFill/>
          <a:ln>
            <a:noFill/>
          </a:ln>
          <a:effectLst>
            <a:reflection stA="6000" endPos="35000" sy="-100000" algn="bl" rotWithShape="0"/>
          </a:effectLst>
        </p:spPr>
      </p:pic>
      <p:pic>
        <p:nvPicPr>
          <p:cNvPr id="295" name="Google Shape;295;p41"/>
          <p:cNvPicPr preferRelativeResize="0"/>
          <p:nvPr/>
        </p:nvPicPr>
        <p:blipFill rotWithShape="1">
          <a:blip r:embed="rId3">
            <a:alphaModFix/>
          </a:blip>
          <a:srcRect/>
          <a:stretch/>
        </p:blipFill>
        <p:spPr>
          <a:xfrm>
            <a:off x="176213" y="6469063"/>
            <a:ext cx="228600" cy="228600"/>
          </a:xfrm>
          <a:prstGeom prst="rect">
            <a:avLst/>
          </a:prstGeom>
          <a:noFill/>
          <a:ln>
            <a:noFill/>
          </a:ln>
        </p:spPr>
      </p:pic>
      <p:sp>
        <p:nvSpPr>
          <p:cNvPr id="296" name="Google Shape;296;p41"/>
          <p:cNvSpPr txBox="1">
            <a:spLocks noGrp="1"/>
          </p:cNvSpPr>
          <p:nvPr>
            <p:ph type="title"/>
          </p:nvPr>
        </p:nvSpPr>
        <p:spPr>
          <a:xfrm>
            <a:off x="532760" y="522123"/>
            <a:ext cx="7174325" cy="1317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Georg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 name="Google Shape;297;p41"/>
          <p:cNvSpPr txBox="1">
            <a:spLocks noGrp="1"/>
          </p:cNvSpPr>
          <p:nvPr>
            <p:ph type="body" idx="1"/>
          </p:nvPr>
        </p:nvSpPr>
        <p:spPr>
          <a:xfrm>
            <a:off x="532761" y="2068286"/>
            <a:ext cx="7174324" cy="3865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Font typeface="Arial"/>
              <a:buNone/>
              <a:defRPr sz="24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8" name="Google Shape;298;p41"/>
          <p:cNvSpPr>
            <a:spLocks noGrp="1"/>
          </p:cNvSpPr>
          <p:nvPr>
            <p:ph type="pic" idx="2"/>
          </p:nvPr>
        </p:nvSpPr>
        <p:spPr>
          <a:xfrm>
            <a:off x="8401881" y="410817"/>
            <a:ext cx="2862468" cy="6071498"/>
          </a:xfrm>
          <a:prstGeom prst="roundRect">
            <a:avLst>
              <a:gd name="adj" fmla="val 14385"/>
            </a:avLst>
          </a:prstGeom>
          <a:solidFill>
            <a:schemeClr val="lt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ancy bullets with header">
  <p:cSld name="Fancy bullets with header">
    <p:spTree>
      <p:nvGrpSpPr>
        <p:cNvPr id="1" name="Shape 37"/>
        <p:cNvGrpSpPr/>
        <p:nvPr/>
      </p:nvGrpSpPr>
      <p:grpSpPr>
        <a:xfrm>
          <a:off x="0" y="0"/>
          <a:ext cx="0" cy="0"/>
          <a:chOff x="0" y="0"/>
          <a:chExt cx="0" cy="0"/>
        </a:xfrm>
      </p:grpSpPr>
      <p:sp>
        <p:nvSpPr>
          <p:cNvPr id="38" name="Google Shape;38;p5"/>
          <p:cNvSpPr txBox="1">
            <a:spLocks noGrp="1"/>
          </p:cNvSpPr>
          <p:nvPr>
            <p:ph type="body" idx="1"/>
          </p:nvPr>
        </p:nvSpPr>
        <p:spPr>
          <a:xfrm>
            <a:off x="1534885" y="1996462"/>
            <a:ext cx="9341304" cy="3744060"/>
          </a:xfrm>
          <a:prstGeom prst="rect">
            <a:avLst/>
          </a:prstGeom>
          <a:noFill/>
          <a:ln>
            <a:noFill/>
          </a:ln>
        </p:spPr>
        <p:txBody>
          <a:bodyPr spcFirstLastPara="1" wrap="square" lIns="91425" tIns="45700" rIns="91425" bIns="45700" anchor="t" anchorCtr="0">
            <a:normAutofit/>
          </a:bodyPr>
          <a:lstStyle>
            <a:lvl1pPr marL="457200" lvl="0" indent="-388620" algn="l">
              <a:lnSpc>
                <a:spcPct val="90000"/>
              </a:lnSpc>
              <a:spcBef>
                <a:spcPts val="1000"/>
              </a:spcBef>
              <a:spcAft>
                <a:spcPts val="0"/>
              </a:spcAft>
              <a:buSzPts val="2520"/>
              <a:buFont typeface="Arial"/>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creen shot-iPad">
  <p:cSld name="screen shot-iPad">
    <p:spTree>
      <p:nvGrpSpPr>
        <p:cNvPr id="1" name="Shape 299"/>
        <p:cNvGrpSpPr/>
        <p:nvPr/>
      </p:nvGrpSpPr>
      <p:grpSpPr>
        <a:xfrm>
          <a:off x="0" y="0"/>
          <a:ext cx="0" cy="0"/>
          <a:chOff x="0" y="0"/>
          <a:chExt cx="0" cy="0"/>
        </a:xfrm>
      </p:grpSpPr>
      <p:pic>
        <p:nvPicPr>
          <p:cNvPr id="300" name="Google Shape;300;p42"/>
          <p:cNvPicPr preferRelativeResize="0"/>
          <p:nvPr/>
        </p:nvPicPr>
        <p:blipFill rotWithShape="1">
          <a:blip r:embed="rId2">
            <a:alphaModFix/>
          </a:blip>
          <a:srcRect/>
          <a:stretch/>
        </p:blipFill>
        <p:spPr>
          <a:xfrm>
            <a:off x="6183085" y="-303261"/>
            <a:ext cx="6792686" cy="7910019"/>
          </a:xfrm>
          <a:prstGeom prst="rect">
            <a:avLst/>
          </a:prstGeom>
          <a:noFill/>
          <a:ln>
            <a:noFill/>
          </a:ln>
          <a:effectLst>
            <a:reflection stA="6000" endPos="35000" sy="-100000" algn="bl" rotWithShape="0"/>
          </a:effectLst>
        </p:spPr>
      </p:pic>
      <p:pic>
        <p:nvPicPr>
          <p:cNvPr id="301" name="Google Shape;301;p42"/>
          <p:cNvPicPr preferRelativeResize="0"/>
          <p:nvPr/>
        </p:nvPicPr>
        <p:blipFill rotWithShape="1">
          <a:blip r:embed="rId3">
            <a:alphaModFix/>
          </a:blip>
          <a:srcRect/>
          <a:stretch/>
        </p:blipFill>
        <p:spPr>
          <a:xfrm>
            <a:off x="176213" y="6469063"/>
            <a:ext cx="228600" cy="228600"/>
          </a:xfrm>
          <a:prstGeom prst="rect">
            <a:avLst/>
          </a:prstGeom>
          <a:noFill/>
          <a:ln>
            <a:noFill/>
          </a:ln>
        </p:spPr>
      </p:pic>
      <p:sp>
        <p:nvSpPr>
          <p:cNvPr id="302" name="Google Shape;302;p42"/>
          <p:cNvSpPr txBox="1">
            <a:spLocks noGrp="1"/>
          </p:cNvSpPr>
          <p:nvPr>
            <p:ph type="title"/>
          </p:nvPr>
        </p:nvSpPr>
        <p:spPr>
          <a:xfrm>
            <a:off x="532761" y="522123"/>
            <a:ext cx="6336126" cy="1317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Georg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3" name="Google Shape;303;p42"/>
          <p:cNvSpPr txBox="1">
            <a:spLocks noGrp="1"/>
          </p:cNvSpPr>
          <p:nvPr>
            <p:ph type="body" idx="1"/>
          </p:nvPr>
        </p:nvSpPr>
        <p:spPr>
          <a:xfrm>
            <a:off x="532761" y="2068286"/>
            <a:ext cx="6336126" cy="3865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Font typeface="Arial"/>
              <a:buNone/>
              <a:defRPr sz="24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4" name="Google Shape;304;p42"/>
          <p:cNvSpPr>
            <a:spLocks noGrp="1"/>
          </p:cNvSpPr>
          <p:nvPr>
            <p:ph type="pic" idx="2"/>
          </p:nvPr>
        </p:nvSpPr>
        <p:spPr>
          <a:xfrm>
            <a:off x="7141029" y="410816"/>
            <a:ext cx="4648199" cy="6153269"/>
          </a:xfrm>
          <a:prstGeom prst="roundRect">
            <a:avLst>
              <a:gd name="adj" fmla="val 1945"/>
            </a:avLst>
          </a:prstGeom>
          <a:solidFill>
            <a:schemeClr val="lt2"/>
          </a:solid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creen shot with content">
  <p:cSld name="Screen shot with content">
    <p:bg>
      <p:bgPr>
        <a:solidFill>
          <a:schemeClr val="lt1"/>
        </a:solidFill>
        <a:effectLst/>
      </p:bgPr>
    </p:bg>
    <p:spTree>
      <p:nvGrpSpPr>
        <p:cNvPr id="1" name="Shape 305"/>
        <p:cNvGrpSpPr/>
        <p:nvPr/>
      </p:nvGrpSpPr>
      <p:grpSpPr>
        <a:xfrm>
          <a:off x="0" y="0"/>
          <a:ext cx="0" cy="0"/>
          <a:chOff x="0" y="0"/>
          <a:chExt cx="0" cy="0"/>
        </a:xfrm>
      </p:grpSpPr>
      <p:sp>
        <p:nvSpPr>
          <p:cNvPr id="306" name="Google Shape;306;p43"/>
          <p:cNvSpPr>
            <a:spLocks noGrp="1"/>
          </p:cNvSpPr>
          <p:nvPr>
            <p:ph type="pic" idx="2"/>
          </p:nvPr>
        </p:nvSpPr>
        <p:spPr>
          <a:xfrm>
            <a:off x="3928534" y="429398"/>
            <a:ext cx="8025872" cy="5906479"/>
          </a:xfrm>
          <a:prstGeom prst="rect">
            <a:avLst/>
          </a:prstGeom>
          <a:solidFill>
            <a:srgbClr val="F2F2F2"/>
          </a:solidFill>
          <a:ln w="12700" cap="flat" cmpd="sng">
            <a:solidFill>
              <a:schemeClr val="lt2"/>
            </a:solidFill>
            <a:prstDash val="solid"/>
            <a:round/>
            <a:headEnd type="none" w="sm" len="sm"/>
            <a:tailEnd type="none" w="sm" len="sm"/>
          </a:ln>
          <a:effectLst>
            <a:outerShdw blurRad="50800" dist="38100" dir="2700000" algn="tl" rotWithShape="0">
              <a:srgbClr val="000000">
                <a:alpha val="40000"/>
              </a:srgbClr>
            </a:outerShdw>
            <a:reflection stA="13000" endPos="68000" sy="-100000" algn="bl" rotWithShape="0"/>
          </a:effectLst>
        </p:spPr>
      </p:sp>
      <p:pic>
        <p:nvPicPr>
          <p:cNvPr id="307" name="Google Shape;307;p43"/>
          <p:cNvPicPr preferRelativeResize="0"/>
          <p:nvPr/>
        </p:nvPicPr>
        <p:blipFill rotWithShape="1">
          <a:blip r:embed="rId2">
            <a:alphaModFix/>
          </a:blip>
          <a:srcRect/>
          <a:stretch/>
        </p:blipFill>
        <p:spPr>
          <a:xfrm>
            <a:off x="176213" y="6469063"/>
            <a:ext cx="228600" cy="228600"/>
          </a:xfrm>
          <a:prstGeom prst="rect">
            <a:avLst/>
          </a:prstGeom>
          <a:noFill/>
          <a:ln>
            <a:noFill/>
          </a:ln>
        </p:spPr>
      </p:pic>
      <p:sp>
        <p:nvSpPr>
          <p:cNvPr id="308" name="Google Shape;308;p43"/>
          <p:cNvSpPr txBox="1">
            <a:spLocks noGrp="1"/>
          </p:cNvSpPr>
          <p:nvPr>
            <p:ph type="title"/>
          </p:nvPr>
        </p:nvSpPr>
        <p:spPr>
          <a:xfrm>
            <a:off x="404813" y="555989"/>
            <a:ext cx="320748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Georg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43"/>
          <p:cNvSpPr txBox="1">
            <a:spLocks noGrp="1"/>
          </p:cNvSpPr>
          <p:nvPr>
            <p:ph type="body" idx="1"/>
          </p:nvPr>
        </p:nvSpPr>
        <p:spPr>
          <a:xfrm>
            <a:off x="404812" y="2156189"/>
            <a:ext cx="3207480"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Font typeface="Arial"/>
              <a:buNone/>
              <a:defRPr sz="24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with Image">
  <p:cSld name="Title and Content with Image">
    <p:spTree>
      <p:nvGrpSpPr>
        <p:cNvPr id="1" name="Shape 310"/>
        <p:cNvGrpSpPr/>
        <p:nvPr/>
      </p:nvGrpSpPr>
      <p:grpSpPr>
        <a:xfrm>
          <a:off x="0" y="0"/>
          <a:ext cx="0" cy="0"/>
          <a:chOff x="0" y="0"/>
          <a:chExt cx="0" cy="0"/>
        </a:xfrm>
      </p:grpSpPr>
      <p:sp>
        <p:nvSpPr>
          <p:cNvPr id="311" name="Google Shape;311;p44"/>
          <p:cNvSpPr txBox="1">
            <a:spLocks noGrp="1"/>
          </p:cNvSpPr>
          <p:nvPr>
            <p:ph type="body" idx="1"/>
          </p:nvPr>
        </p:nvSpPr>
        <p:spPr>
          <a:xfrm>
            <a:off x="538960" y="1825625"/>
            <a:ext cx="4914189" cy="4351338"/>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
              <a:defRPr sz="2400"/>
            </a:lvl2pPr>
            <a:lvl3pPr marL="1371600" lvl="2" indent="-355600" algn="l">
              <a:lnSpc>
                <a:spcPct val="90000"/>
              </a:lnSpc>
              <a:spcBef>
                <a:spcPts val="500"/>
              </a:spcBef>
              <a:spcAft>
                <a:spcPts val="0"/>
              </a:spcAft>
              <a:buSzPts val="2000"/>
              <a:buChar char="•"/>
              <a:defRPr sz="20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2" name="Google Shape;312;p44"/>
          <p:cNvSpPr>
            <a:spLocks noGrp="1"/>
          </p:cNvSpPr>
          <p:nvPr>
            <p:ph type="pic" idx="2"/>
          </p:nvPr>
        </p:nvSpPr>
        <p:spPr>
          <a:xfrm>
            <a:off x="5884648" y="0"/>
            <a:ext cx="6307353" cy="5780372"/>
          </a:xfrm>
          <a:prstGeom prst="rect">
            <a:avLst/>
          </a:prstGeom>
          <a:solidFill>
            <a:schemeClr val="lt2"/>
          </a:solidFill>
          <a:ln>
            <a:noFill/>
          </a:ln>
        </p:spPr>
      </p:sp>
      <p:sp>
        <p:nvSpPr>
          <p:cNvPr id="313" name="Google Shape;313;p44"/>
          <p:cNvSpPr txBox="1">
            <a:spLocks noGrp="1"/>
          </p:cNvSpPr>
          <p:nvPr>
            <p:ph type="title"/>
          </p:nvPr>
        </p:nvSpPr>
        <p:spPr>
          <a:xfrm>
            <a:off x="515938" y="499595"/>
            <a:ext cx="4937211" cy="132556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4400"/>
              <a:buFont typeface="Georgia"/>
              <a:buNone/>
              <a:defRPr sz="44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4" name="Google Shape;314;p44"/>
          <p:cNvPicPr preferRelativeResize="0"/>
          <p:nvPr/>
        </p:nvPicPr>
        <p:blipFill rotWithShape="1">
          <a:blip r:embed="rId2">
            <a:alphaModFix/>
          </a:blip>
          <a:srcRect/>
          <a:stretch/>
        </p:blipFill>
        <p:spPr>
          <a:xfrm>
            <a:off x="176213" y="6469063"/>
            <a:ext cx="228600" cy="228600"/>
          </a:xfrm>
          <a:prstGeom prst="rect">
            <a:avLst/>
          </a:prstGeom>
          <a:noFill/>
          <a:ln>
            <a:noFill/>
          </a:ln>
        </p:spPr>
      </p:pic>
      <p:pic>
        <p:nvPicPr>
          <p:cNvPr id="315" name="Google Shape;315;p44"/>
          <p:cNvPicPr preferRelativeResize="0"/>
          <p:nvPr/>
        </p:nvPicPr>
        <p:blipFill rotWithShape="1">
          <a:blip r:embed="rId3">
            <a:alphaModFix amt="89000"/>
          </a:blip>
          <a:srcRect/>
          <a:stretch/>
        </p:blipFill>
        <p:spPr>
          <a:xfrm rot="-7346149">
            <a:off x="4757088" y="4428492"/>
            <a:ext cx="2246358" cy="224635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316"/>
        <p:cNvGrpSpPr/>
        <p:nvPr/>
      </p:nvGrpSpPr>
      <p:grpSpPr>
        <a:xfrm>
          <a:off x="0" y="0"/>
          <a:ext cx="0" cy="0"/>
          <a:chOff x="0" y="0"/>
          <a:chExt cx="0" cy="0"/>
        </a:xfrm>
      </p:grpSpPr>
      <p:sp>
        <p:nvSpPr>
          <p:cNvPr id="317" name="Google Shape;317;p45"/>
          <p:cNvSpPr txBox="1">
            <a:spLocks noGrp="1"/>
          </p:cNvSpPr>
          <p:nvPr>
            <p:ph type="title"/>
          </p:nvPr>
        </p:nvSpPr>
        <p:spPr>
          <a:xfrm>
            <a:off x="536119" y="640081"/>
            <a:ext cx="5556682" cy="86486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400"/>
              <a:buFont typeface="Georgia"/>
              <a:buNone/>
              <a:defRPr sz="44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8" name="Google Shape;318;p45"/>
          <p:cNvSpPr txBox="1">
            <a:spLocks noGrp="1"/>
          </p:cNvSpPr>
          <p:nvPr>
            <p:ph type="body" idx="1"/>
          </p:nvPr>
        </p:nvSpPr>
        <p:spPr>
          <a:xfrm>
            <a:off x="539318" y="2232105"/>
            <a:ext cx="5556682" cy="367339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400"/>
              <a:buNone/>
              <a:defRPr sz="2400"/>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45"/>
          <p:cNvSpPr txBox="1">
            <a:spLocks noGrp="1"/>
          </p:cNvSpPr>
          <p:nvPr>
            <p:ph type="body" idx="2"/>
          </p:nvPr>
        </p:nvSpPr>
        <p:spPr>
          <a:xfrm>
            <a:off x="539318" y="1736717"/>
            <a:ext cx="5556682" cy="495389"/>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sz="2800" b="1" cap="none">
                <a:solidFill>
                  <a:schemeClr val="accent2"/>
                </a:solidFill>
                <a:latin typeface="Arial"/>
                <a:ea typeface="Arial"/>
                <a:cs typeface="Arial"/>
                <a:sym typeface="Arial"/>
              </a:defRPr>
            </a:lvl1pPr>
            <a:lvl2pPr marL="914400" lvl="1" indent="-228600" algn="ctr">
              <a:lnSpc>
                <a:spcPct val="90000"/>
              </a:lnSpc>
              <a:spcBef>
                <a:spcPts val="500"/>
              </a:spcBef>
              <a:spcAft>
                <a:spcPts val="0"/>
              </a:spcAft>
              <a:buSzPts val="2000"/>
              <a:buNone/>
              <a:defRPr sz="2000"/>
            </a:lvl2pPr>
            <a:lvl3pPr marL="1371600" lvl="2" indent="-228600" algn="ctr">
              <a:lnSpc>
                <a:spcPct val="90000"/>
              </a:lnSpc>
              <a:spcBef>
                <a:spcPts val="500"/>
              </a:spcBef>
              <a:spcAft>
                <a:spcPts val="0"/>
              </a:spcAft>
              <a:buSzPts val="1800"/>
              <a:buNone/>
              <a:defRPr sz="1800"/>
            </a:lvl3pPr>
            <a:lvl4pPr marL="1828800" lvl="3" indent="-228600" algn="ctr">
              <a:lnSpc>
                <a:spcPct val="90000"/>
              </a:lnSpc>
              <a:spcBef>
                <a:spcPts val="500"/>
              </a:spcBef>
              <a:spcAft>
                <a:spcPts val="0"/>
              </a:spcAft>
              <a:buSzPts val="1600"/>
              <a:buNone/>
              <a:defRPr sz="1600"/>
            </a:lvl4pPr>
            <a:lvl5pPr marL="2286000" lvl="4" indent="-228600" algn="ctr">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0" name="Google Shape;320;p45"/>
          <p:cNvPicPr preferRelativeResize="0"/>
          <p:nvPr/>
        </p:nvPicPr>
        <p:blipFill rotWithShape="1">
          <a:blip r:embed="rId2">
            <a:alphaModFix amt="65000"/>
          </a:blip>
          <a:srcRect/>
          <a:stretch/>
        </p:blipFill>
        <p:spPr>
          <a:xfrm rot="9761218">
            <a:off x="6199490" y="-651867"/>
            <a:ext cx="7383911" cy="7383911"/>
          </a:xfrm>
          <a:prstGeom prst="rect">
            <a:avLst/>
          </a:prstGeom>
          <a:noFill/>
          <a:ln>
            <a:noFill/>
          </a:ln>
        </p:spPr>
      </p:pic>
      <p:sp>
        <p:nvSpPr>
          <p:cNvPr id="321" name="Google Shape;321;p45"/>
          <p:cNvSpPr>
            <a:spLocks noGrp="1"/>
          </p:cNvSpPr>
          <p:nvPr>
            <p:ph type="pic" idx="3"/>
          </p:nvPr>
        </p:nvSpPr>
        <p:spPr>
          <a:xfrm>
            <a:off x="7980054" y="1128697"/>
            <a:ext cx="3822782" cy="3822782"/>
          </a:xfrm>
          <a:prstGeom prst="ellipse">
            <a:avLst/>
          </a:prstGeom>
          <a:solidFill>
            <a:schemeClr val="lt2"/>
          </a:solid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2"/>
        <p:cNvGrpSpPr/>
        <p:nvPr/>
      </p:nvGrpSpPr>
      <p:grpSpPr>
        <a:xfrm>
          <a:off x="0" y="0"/>
          <a:ext cx="0" cy="0"/>
          <a:chOff x="0" y="0"/>
          <a:chExt cx="0" cy="0"/>
        </a:xfrm>
      </p:grpSpPr>
      <p:sp>
        <p:nvSpPr>
          <p:cNvPr id="323" name="Google Shape;323;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4" name="Google Shape;324;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8"/>
        <p:cNvGrpSpPr/>
        <p:nvPr/>
      </p:nvGrpSpPr>
      <p:grpSpPr>
        <a:xfrm>
          <a:off x="0" y="0"/>
          <a:ext cx="0" cy="0"/>
          <a:chOff x="0" y="0"/>
          <a:chExt cx="0" cy="0"/>
        </a:xfrm>
      </p:grpSpPr>
      <p:sp>
        <p:nvSpPr>
          <p:cNvPr id="329" name="Google Shape;329;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334"/>
        <p:cNvGrpSpPr/>
        <p:nvPr/>
      </p:nvGrpSpPr>
      <p:grpSpPr>
        <a:xfrm>
          <a:off x="0" y="0"/>
          <a:ext cx="0" cy="0"/>
          <a:chOff x="0" y="0"/>
          <a:chExt cx="0" cy="0"/>
        </a:xfrm>
      </p:grpSpPr>
      <p:sp>
        <p:nvSpPr>
          <p:cNvPr id="335" name="Google Shape;335;p48"/>
          <p:cNvSpPr txBox="1">
            <a:spLocks noGrp="1"/>
          </p:cNvSpPr>
          <p:nvPr>
            <p:ph type="title"/>
          </p:nvPr>
        </p:nvSpPr>
        <p:spPr>
          <a:xfrm>
            <a:off x="515938" y="246621"/>
            <a:ext cx="11150600"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000"/>
              <a:buFont typeface="Georgia"/>
              <a:buNone/>
              <a:defRPr sz="40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6_Title Slide" type="title">
  <p:cSld name="TITLE">
    <p:bg>
      <p:bgPr>
        <a:solidFill>
          <a:srgbClr val="1A1A1A"/>
        </a:solidFill>
        <a:effectLst/>
      </p:bgPr>
    </p:bg>
    <p:spTree>
      <p:nvGrpSpPr>
        <p:cNvPr id="1" name="Shape 336"/>
        <p:cNvGrpSpPr/>
        <p:nvPr/>
      </p:nvGrpSpPr>
      <p:grpSpPr>
        <a:xfrm>
          <a:off x="0" y="0"/>
          <a:ext cx="0" cy="0"/>
          <a:chOff x="0" y="0"/>
          <a:chExt cx="0" cy="0"/>
        </a:xfrm>
      </p:grpSpPr>
      <p:pic>
        <p:nvPicPr>
          <p:cNvPr id="337" name="Google Shape;337;p49"/>
          <p:cNvPicPr preferRelativeResize="0"/>
          <p:nvPr/>
        </p:nvPicPr>
        <p:blipFill rotWithShape="1">
          <a:blip r:embed="rId2">
            <a:alphaModFix/>
          </a:blip>
          <a:srcRect/>
          <a:stretch/>
        </p:blipFill>
        <p:spPr>
          <a:xfrm>
            <a:off x="176213" y="6469063"/>
            <a:ext cx="228600" cy="228600"/>
          </a:xfrm>
          <a:prstGeom prst="rect">
            <a:avLst/>
          </a:prstGeom>
          <a:noFill/>
          <a:ln>
            <a:noFill/>
          </a:ln>
        </p:spPr>
      </p:pic>
      <p:sp>
        <p:nvSpPr>
          <p:cNvPr id="338" name="Google Shape;338;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rgbClr val="FA6D5F"/>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0" name="Google Shape;34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2" name="Google Shape;34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_Break_3">
  <p:cSld name="Section_Break_3">
    <p:bg>
      <p:bgPr>
        <a:solidFill>
          <a:srgbClr val="371D35"/>
        </a:solidFill>
        <a:effectLst/>
      </p:bgPr>
    </p:bg>
    <p:spTree>
      <p:nvGrpSpPr>
        <p:cNvPr id="1" name="Shape 356"/>
        <p:cNvGrpSpPr/>
        <p:nvPr/>
      </p:nvGrpSpPr>
      <p:grpSpPr>
        <a:xfrm>
          <a:off x="0" y="0"/>
          <a:ext cx="0" cy="0"/>
          <a:chOff x="0" y="0"/>
          <a:chExt cx="0" cy="0"/>
        </a:xfrm>
      </p:grpSpPr>
      <p:pic>
        <p:nvPicPr>
          <p:cNvPr id="357" name="Google Shape;357;p52"/>
          <p:cNvPicPr preferRelativeResize="0"/>
          <p:nvPr/>
        </p:nvPicPr>
        <p:blipFill rotWithShape="1">
          <a:blip r:embed="rId2">
            <a:alphaModFix/>
          </a:blip>
          <a:srcRect/>
          <a:stretch/>
        </p:blipFill>
        <p:spPr>
          <a:xfrm>
            <a:off x="176213" y="6469063"/>
            <a:ext cx="228600" cy="228600"/>
          </a:xfrm>
          <a:prstGeom prst="rect">
            <a:avLst/>
          </a:prstGeom>
          <a:noFill/>
          <a:ln>
            <a:noFill/>
          </a:ln>
        </p:spPr>
      </p:pic>
      <p:sp>
        <p:nvSpPr>
          <p:cNvPr id="358" name="Google Shape;35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0" name="Google Shape;36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61" name="Google Shape;361;p52"/>
          <p:cNvSpPr txBox="1">
            <a:spLocks noGrp="1"/>
          </p:cNvSpPr>
          <p:nvPr>
            <p:ph type="ctrTitle"/>
          </p:nvPr>
        </p:nvSpPr>
        <p:spPr>
          <a:xfrm>
            <a:off x="4598892" y="1848501"/>
            <a:ext cx="6338047"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2" name="Google Shape;362;p52"/>
          <p:cNvSpPr txBox="1">
            <a:spLocks noGrp="1"/>
          </p:cNvSpPr>
          <p:nvPr>
            <p:ph type="subTitle" idx="1"/>
          </p:nvPr>
        </p:nvSpPr>
        <p:spPr>
          <a:xfrm>
            <a:off x="4598892" y="4328176"/>
            <a:ext cx="6338047"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400"/>
              <a:buNone/>
              <a:defRPr sz="2400">
                <a:solidFill>
                  <a:srgbClr val="D9D9D9"/>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63" name="Google Shape;363;p52"/>
          <p:cNvPicPr preferRelativeResize="0"/>
          <p:nvPr/>
        </p:nvPicPr>
        <p:blipFill rotWithShape="1">
          <a:blip r:embed="rId3">
            <a:alphaModFix/>
          </a:blip>
          <a:srcRect/>
          <a:stretch/>
        </p:blipFill>
        <p:spPr>
          <a:xfrm rot="3271962">
            <a:off x="-2994025" y="119063"/>
            <a:ext cx="6858000" cy="68580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rgbClr val="1A1A1A"/>
        </a:solidFill>
        <a:effectLst/>
      </p:bgPr>
    </p:bg>
    <p:spTree>
      <p:nvGrpSpPr>
        <p:cNvPr id="1" name="Shape 377"/>
        <p:cNvGrpSpPr/>
        <p:nvPr/>
      </p:nvGrpSpPr>
      <p:grpSpPr>
        <a:xfrm>
          <a:off x="0" y="0"/>
          <a:ext cx="0" cy="0"/>
          <a:chOff x="0" y="0"/>
          <a:chExt cx="0" cy="0"/>
        </a:xfrm>
      </p:grpSpPr>
      <p:pic>
        <p:nvPicPr>
          <p:cNvPr id="378" name="Google Shape;378;p55"/>
          <p:cNvPicPr preferRelativeResize="0"/>
          <p:nvPr/>
        </p:nvPicPr>
        <p:blipFill rotWithShape="1">
          <a:blip r:embed="rId2">
            <a:alphaModFix/>
          </a:blip>
          <a:srcRect/>
          <a:stretch/>
        </p:blipFill>
        <p:spPr>
          <a:xfrm>
            <a:off x="187325" y="6464300"/>
            <a:ext cx="1235075" cy="273050"/>
          </a:xfrm>
          <a:prstGeom prst="rect">
            <a:avLst/>
          </a:prstGeom>
          <a:solidFill>
            <a:srgbClr val="1A1A1A"/>
          </a:solidFill>
          <a:ln>
            <a:noFill/>
          </a:ln>
        </p:spPr>
      </p:pic>
      <p:sp>
        <p:nvSpPr>
          <p:cNvPr id="379" name="Google Shape;379;p5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0" name="Google Shape;380;p5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400"/>
              <a:buNone/>
              <a:defRPr sz="2400">
                <a:solidFill>
                  <a:srgbClr val="FA6D5F"/>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1" name="Google Shape;38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2" name="Google Shape;38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chemeClr val="dk2"/>
        </a:soli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body" idx="1"/>
          </p:nvPr>
        </p:nvSpPr>
        <p:spPr>
          <a:xfrm>
            <a:off x="292095" y="2117725"/>
            <a:ext cx="5420738"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6"/>
          <p:cNvSpPr txBox="1">
            <a:spLocks noGrp="1"/>
          </p:cNvSpPr>
          <p:nvPr>
            <p:ph type="title"/>
          </p:nvPr>
        </p:nvSpPr>
        <p:spPr>
          <a:xfrm>
            <a:off x="292095" y="538721"/>
            <a:ext cx="5435555"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600"/>
              <a:buFont typeface="Georgia"/>
              <a:buNone/>
              <a:defRPr sz="36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a:spLocks noGrp="1"/>
          </p:cNvSpPr>
          <p:nvPr>
            <p:ph type="pic" idx="2"/>
          </p:nvPr>
        </p:nvSpPr>
        <p:spPr>
          <a:xfrm>
            <a:off x="6122500" y="2748"/>
            <a:ext cx="6069500" cy="6858000"/>
          </a:xfrm>
          <a:prstGeom prst="rect">
            <a:avLst/>
          </a:prstGeom>
          <a:solidFill>
            <a:srgbClr val="F2F2F2"/>
          </a:solidFill>
          <a:ln>
            <a:noFill/>
          </a:ln>
        </p:spPr>
      </p:sp>
      <p:pic>
        <p:nvPicPr>
          <p:cNvPr id="43" name="Google Shape;43;p6"/>
          <p:cNvPicPr preferRelativeResize="0"/>
          <p:nvPr/>
        </p:nvPicPr>
        <p:blipFill rotWithShape="1">
          <a:blip r:embed="rId2">
            <a:alphaModFix/>
          </a:blip>
          <a:srcRect/>
          <a:stretch/>
        </p:blipFill>
        <p:spPr>
          <a:xfrm>
            <a:off x="176213" y="6469063"/>
            <a:ext cx="228600" cy="228600"/>
          </a:xfrm>
          <a:prstGeom prst="rect">
            <a:avLst/>
          </a:prstGeom>
          <a:noFill/>
          <a:ln>
            <a:noFill/>
          </a:ln>
        </p:spPr>
      </p:pic>
      <p:pic>
        <p:nvPicPr>
          <p:cNvPr id="44" name="Google Shape;44;p6"/>
          <p:cNvPicPr preferRelativeResize="0"/>
          <p:nvPr/>
        </p:nvPicPr>
        <p:blipFill rotWithShape="1">
          <a:blip r:embed="rId3">
            <a:alphaModFix/>
          </a:blip>
          <a:srcRect/>
          <a:stretch/>
        </p:blipFill>
        <p:spPr>
          <a:xfrm>
            <a:off x="187325" y="6464300"/>
            <a:ext cx="1235075" cy="273050"/>
          </a:xfrm>
          <a:prstGeom prst="rect">
            <a:avLst/>
          </a:prstGeom>
          <a:solidFill>
            <a:srgbClr val="1A1A1A"/>
          </a:solid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rgbClr val="D9D9D9"/>
        </a:solidFill>
        <a:effectLst/>
      </p:bgPr>
    </p:bg>
    <p:spTree>
      <p:nvGrpSpPr>
        <p:cNvPr id="1" name="Shape 389"/>
        <p:cNvGrpSpPr/>
        <p:nvPr/>
      </p:nvGrpSpPr>
      <p:grpSpPr>
        <a:xfrm>
          <a:off x="0" y="0"/>
          <a:ext cx="0" cy="0"/>
          <a:chOff x="0" y="0"/>
          <a:chExt cx="0" cy="0"/>
        </a:xfrm>
      </p:grpSpPr>
      <p:sp>
        <p:nvSpPr>
          <p:cNvPr id="390" name="Google Shape;39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1" name="Google Shape;391;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2" name="Google Shape;39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3" name="Google Shape;39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5"/>
        <p:cNvGrpSpPr/>
        <p:nvPr/>
      </p:nvGrpSpPr>
      <p:grpSpPr>
        <a:xfrm>
          <a:off x="0" y="0"/>
          <a:ext cx="0" cy="0"/>
          <a:chOff x="0" y="0"/>
          <a:chExt cx="0" cy="0"/>
        </a:xfrm>
      </p:grpSpPr>
      <p:sp>
        <p:nvSpPr>
          <p:cNvPr id="396" name="Google Shape;396;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7" name="Google Shape;397;p5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p5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9" name="Google Shape;399;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1" name="Google Shape;401;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5_Title Slide">
  <p:cSld name="5_Title Slide">
    <p:bg>
      <p:bgPr>
        <a:solidFill>
          <a:srgbClr val="1A1A1A"/>
        </a:solidFill>
        <a:effectLst/>
      </p:bgPr>
    </p:bg>
    <p:spTree>
      <p:nvGrpSpPr>
        <p:cNvPr id="1" name="Shape 402"/>
        <p:cNvGrpSpPr/>
        <p:nvPr/>
      </p:nvGrpSpPr>
      <p:grpSpPr>
        <a:xfrm>
          <a:off x="0" y="0"/>
          <a:ext cx="0" cy="0"/>
          <a:chOff x="0" y="0"/>
          <a:chExt cx="0" cy="0"/>
        </a:xfrm>
      </p:grpSpPr>
      <p:pic>
        <p:nvPicPr>
          <p:cNvPr id="403" name="Google Shape;403;p59"/>
          <p:cNvPicPr preferRelativeResize="0"/>
          <p:nvPr/>
        </p:nvPicPr>
        <p:blipFill rotWithShape="1">
          <a:blip r:embed="rId2">
            <a:alphaModFix/>
          </a:blip>
          <a:srcRect/>
          <a:stretch/>
        </p:blipFill>
        <p:spPr>
          <a:xfrm>
            <a:off x="176213" y="6469063"/>
            <a:ext cx="228600" cy="228600"/>
          </a:xfrm>
          <a:prstGeom prst="rect">
            <a:avLst/>
          </a:prstGeom>
          <a:noFill/>
          <a:ln>
            <a:noFill/>
          </a:ln>
        </p:spPr>
      </p:pic>
      <p:sp>
        <p:nvSpPr>
          <p:cNvPr id="404" name="Google Shape;404;p5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5" name="Google Shape;405;p5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400"/>
              <a:buNone/>
              <a:defRPr sz="2400">
                <a:solidFill>
                  <a:srgbClr val="FA6D5F"/>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6" name="Google Shape;40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9"/>
        <p:cNvGrpSpPr/>
        <p:nvPr/>
      </p:nvGrpSpPr>
      <p:grpSpPr>
        <a:xfrm>
          <a:off x="0" y="0"/>
          <a:ext cx="0" cy="0"/>
          <a:chOff x="0" y="0"/>
          <a:chExt cx="0" cy="0"/>
        </a:xfrm>
      </p:grpSpPr>
      <p:pic>
        <p:nvPicPr>
          <p:cNvPr id="410" name="Google Shape;410;p60"/>
          <p:cNvPicPr preferRelativeResize="0"/>
          <p:nvPr/>
        </p:nvPicPr>
        <p:blipFill rotWithShape="1">
          <a:blip r:embed="rId2">
            <a:alphaModFix/>
          </a:blip>
          <a:srcRect/>
          <a:stretch/>
        </p:blipFill>
        <p:spPr>
          <a:xfrm>
            <a:off x="173038" y="6464300"/>
            <a:ext cx="1235075" cy="273050"/>
          </a:xfrm>
          <a:prstGeom prst="rect">
            <a:avLst/>
          </a:prstGeom>
          <a:solidFill>
            <a:schemeClr val="lt1"/>
          </a:solidFill>
          <a:ln>
            <a:noFill/>
          </a:ln>
        </p:spPr>
      </p:pic>
      <p:sp>
        <p:nvSpPr>
          <p:cNvPr id="411" name="Google Shape;411;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2" name="Google Shape;412;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3" name="Google Shape;41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5"/>
        <p:cNvGrpSpPr/>
        <p:nvPr/>
      </p:nvGrpSpPr>
      <p:grpSpPr>
        <a:xfrm>
          <a:off x="0" y="0"/>
          <a:ext cx="0" cy="0"/>
          <a:chOff x="0" y="0"/>
          <a:chExt cx="0" cy="0"/>
        </a:xfrm>
      </p:grpSpPr>
      <p:sp>
        <p:nvSpPr>
          <p:cNvPr id="416" name="Google Shape;416;p6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7" name="Google Shape;417;p6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a:solidFill>
                  <a:srgbClr val="898989"/>
                </a:solidFill>
              </a:defRPr>
            </a:lvl1pPr>
            <a:lvl2pPr marL="914400" lvl="1" indent="-228600" algn="l">
              <a:lnSpc>
                <a:spcPct val="90000"/>
              </a:lnSpc>
              <a:spcBef>
                <a:spcPts val="500"/>
              </a:spcBef>
              <a:spcAft>
                <a:spcPts val="0"/>
              </a:spcAft>
              <a:buSzPts val="2000"/>
              <a:buNone/>
              <a:defRPr sz="2000">
                <a:solidFill>
                  <a:srgbClr val="898989"/>
                </a:solidFill>
              </a:defRPr>
            </a:lvl2pPr>
            <a:lvl3pPr marL="1371600" lvl="2" indent="-228600" algn="l">
              <a:lnSpc>
                <a:spcPct val="90000"/>
              </a:lnSpc>
              <a:spcBef>
                <a:spcPts val="500"/>
              </a:spcBef>
              <a:spcAft>
                <a:spcPts val="0"/>
              </a:spcAft>
              <a:buSzPts val="1800"/>
              <a:buNone/>
              <a:defRPr sz="1800">
                <a:solidFill>
                  <a:srgbClr val="898989"/>
                </a:solidFill>
              </a:defRPr>
            </a:lvl3pPr>
            <a:lvl4pPr marL="1828800" lvl="3" indent="-228600" algn="l">
              <a:lnSpc>
                <a:spcPct val="90000"/>
              </a:lnSpc>
              <a:spcBef>
                <a:spcPts val="500"/>
              </a:spcBef>
              <a:spcAft>
                <a:spcPts val="0"/>
              </a:spcAft>
              <a:buSzPts val="1600"/>
              <a:buNone/>
              <a:defRPr sz="1600">
                <a:solidFill>
                  <a:srgbClr val="898989"/>
                </a:solidFill>
              </a:defRPr>
            </a:lvl4pPr>
            <a:lvl5pPr marL="2286000" lvl="4" indent="-228600" algn="l">
              <a:lnSpc>
                <a:spcPct val="90000"/>
              </a:lnSpc>
              <a:spcBef>
                <a:spcPts val="500"/>
              </a:spcBef>
              <a:spcAft>
                <a:spcPts val="0"/>
              </a:spcAft>
              <a:buClr>
                <a:srgbClr val="898989"/>
              </a:buClr>
              <a:buSzPts val="1600"/>
              <a:buNone/>
              <a:defRPr sz="1600">
                <a:solidFill>
                  <a:srgbClr val="898989"/>
                </a:solidFill>
              </a:defRPr>
            </a:lvl5pPr>
            <a:lvl6pPr marL="2743200" lvl="5" indent="-228600" algn="l">
              <a:lnSpc>
                <a:spcPct val="90000"/>
              </a:lnSpc>
              <a:spcBef>
                <a:spcPts val="500"/>
              </a:spcBef>
              <a:spcAft>
                <a:spcPts val="0"/>
              </a:spcAft>
              <a:buClr>
                <a:srgbClr val="898989"/>
              </a:buClr>
              <a:buSzPts val="1600"/>
              <a:buNone/>
              <a:defRPr sz="1600">
                <a:solidFill>
                  <a:srgbClr val="898989"/>
                </a:solidFill>
              </a:defRPr>
            </a:lvl6pPr>
            <a:lvl7pPr marL="3200400" lvl="6" indent="-228600" algn="l">
              <a:lnSpc>
                <a:spcPct val="90000"/>
              </a:lnSpc>
              <a:spcBef>
                <a:spcPts val="500"/>
              </a:spcBef>
              <a:spcAft>
                <a:spcPts val="0"/>
              </a:spcAft>
              <a:buClr>
                <a:srgbClr val="898989"/>
              </a:buClr>
              <a:buSzPts val="1600"/>
              <a:buNone/>
              <a:defRPr sz="1600">
                <a:solidFill>
                  <a:srgbClr val="898989"/>
                </a:solidFill>
              </a:defRPr>
            </a:lvl7pPr>
            <a:lvl8pPr marL="3657600" lvl="7" indent="-228600" algn="l">
              <a:lnSpc>
                <a:spcPct val="90000"/>
              </a:lnSpc>
              <a:spcBef>
                <a:spcPts val="500"/>
              </a:spcBef>
              <a:spcAft>
                <a:spcPts val="0"/>
              </a:spcAft>
              <a:buClr>
                <a:srgbClr val="898989"/>
              </a:buClr>
              <a:buSzPts val="1600"/>
              <a:buNone/>
              <a:defRPr sz="1600">
                <a:solidFill>
                  <a:srgbClr val="898989"/>
                </a:solidFill>
              </a:defRPr>
            </a:lvl8pPr>
            <a:lvl9pPr marL="4114800" lvl="8" indent="-228600" algn="l">
              <a:lnSpc>
                <a:spcPct val="90000"/>
              </a:lnSpc>
              <a:spcBef>
                <a:spcPts val="500"/>
              </a:spcBef>
              <a:spcAft>
                <a:spcPts val="0"/>
              </a:spcAft>
              <a:buClr>
                <a:srgbClr val="898989"/>
              </a:buClr>
              <a:buSzPts val="1600"/>
              <a:buNone/>
              <a:defRPr sz="1600">
                <a:solidFill>
                  <a:srgbClr val="898989"/>
                </a:solidFill>
              </a:defRPr>
            </a:lvl9pPr>
          </a:lstStyle>
          <a:p>
            <a:endParaRPr/>
          </a:p>
        </p:txBody>
      </p:sp>
      <p:sp>
        <p:nvSpPr>
          <p:cNvPr id="418" name="Google Shape;418;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1"/>
        <p:cNvGrpSpPr/>
        <p:nvPr/>
      </p:nvGrpSpPr>
      <p:grpSpPr>
        <a:xfrm>
          <a:off x="0" y="0"/>
          <a:ext cx="0" cy="0"/>
          <a:chOff x="0" y="0"/>
          <a:chExt cx="0" cy="0"/>
        </a:xfrm>
      </p:grpSpPr>
      <p:sp>
        <p:nvSpPr>
          <p:cNvPr id="422" name="Google Shape;422;p6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3" name="Google Shape;423;p6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4" name="Google Shape;424;p6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5" name="Google Shape;425;p6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6" name="Google Shape;426;p6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9" name="Google Shape;429;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0"/>
        <p:cNvGrpSpPr/>
        <p:nvPr/>
      </p:nvGrpSpPr>
      <p:grpSpPr>
        <a:xfrm>
          <a:off x="0" y="0"/>
          <a:ext cx="0" cy="0"/>
          <a:chOff x="0" y="0"/>
          <a:chExt cx="0" cy="0"/>
        </a:xfrm>
      </p:grpSpPr>
      <p:sp>
        <p:nvSpPr>
          <p:cNvPr id="431" name="Google Shape;431;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2" name="Google Shape;432;p63"/>
          <p:cNvSpPr>
            <a:spLocks noGrp="1"/>
          </p:cNvSpPr>
          <p:nvPr>
            <p:ph type="pic" idx="2"/>
          </p:nvPr>
        </p:nvSpPr>
        <p:spPr>
          <a:xfrm>
            <a:off x="5183188" y="987425"/>
            <a:ext cx="6172200" cy="4873625"/>
          </a:xfrm>
          <a:prstGeom prst="rect">
            <a:avLst/>
          </a:prstGeom>
          <a:noFill/>
          <a:ln>
            <a:noFill/>
          </a:ln>
        </p:spPr>
      </p:sp>
      <p:sp>
        <p:nvSpPr>
          <p:cNvPr id="433" name="Google Shape;433;p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4" name="Google Shape;434;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5" name="Google Shape;435;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7"/>
        <p:cNvGrpSpPr/>
        <p:nvPr/>
      </p:nvGrpSpPr>
      <p:grpSpPr>
        <a:xfrm>
          <a:off x="0" y="0"/>
          <a:ext cx="0" cy="0"/>
          <a:chOff x="0" y="0"/>
          <a:chExt cx="0" cy="0"/>
        </a:xfrm>
      </p:grpSpPr>
      <p:sp>
        <p:nvSpPr>
          <p:cNvPr id="438" name="Google Shape;438;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9" name="Google Shape;439;p6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0" name="Google Shape;440;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3"/>
        <p:cNvGrpSpPr/>
        <p:nvPr/>
      </p:nvGrpSpPr>
      <p:grpSpPr>
        <a:xfrm>
          <a:off x="0" y="0"/>
          <a:ext cx="0" cy="0"/>
          <a:chOff x="0" y="0"/>
          <a:chExt cx="0" cy="0"/>
        </a:xfrm>
      </p:grpSpPr>
      <p:sp>
        <p:nvSpPr>
          <p:cNvPr id="444" name="Google Shape;444;p6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5" name="Google Shape;445;p6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_Break_2">
  <p:cSld name="Section_Break_2">
    <p:bg>
      <p:bgPr>
        <a:solidFill>
          <a:srgbClr val="053C33"/>
        </a:solidFill>
        <a:effectLst/>
      </p:bgPr>
    </p:bg>
    <p:spTree>
      <p:nvGrpSpPr>
        <p:cNvPr id="1" name="Shape 449"/>
        <p:cNvGrpSpPr/>
        <p:nvPr/>
      </p:nvGrpSpPr>
      <p:grpSpPr>
        <a:xfrm>
          <a:off x="0" y="0"/>
          <a:ext cx="0" cy="0"/>
          <a:chOff x="0" y="0"/>
          <a:chExt cx="0" cy="0"/>
        </a:xfrm>
      </p:grpSpPr>
      <p:pic>
        <p:nvPicPr>
          <p:cNvPr id="450" name="Google Shape;450;p66"/>
          <p:cNvPicPr preferRelativeResize="0"/>
          <p:nvPr/>
        </p:nvPicPr>
        <p:blipFill rotWithShape="1">
          <a:blip r:embed="rId2">
            <a:alphaModFix/>
          </a:blip>
          <a:srcRect/>
          <a:stretch/>
        </p:blipFill>
        <p:spPr>
          <a:xfrm>
            <a:off x="176213" y="6469063"/>
            <a:ext cx="228600" cy="228600"/>
          </a:xfrm>
          <a:prstGeom prst="rect">
            <a:avLst/>
          </a:prstGeom>
          <a:noFill/>
          <a:ln>
            <a:noFill/>
          </a:ln>
        </p:spPr>
      </p:pic>
      <p:sp>
        <p:nvSpPr>
          <p:cNvPr id="451" name="Google Shape;451;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54" name="Google Shape;454;p66"/>
          <p:cNvPicPr preferRelativeResize="0"/>
          <p:nvPr/>
        </p:nvPicPr>
        <p:blipFill rotWithShape="1">
          <a:blip r:embed="rId3">
            <a:alphaModFix/>
          </a:blip>
          <a:srcRect/>
          <a:stretch/>
        </p:blipFill>
        <p:spPr>
          <a:xfrm rot="1858086">
            <a:off x="-2994025" y="119063"/>
            <a:ext cx="6858000" cy="6858000"/>
          </a:xfrm>
          <a:prstGeom prst="rect">
            <a:avLst/>
          </a:prstGeom>
          <a:noFill/>
          <a:ln>
            <a:noFill/>
          </a:ln>
        </p:spPr>
      </p:pic>
      <p:sp>
        <p:nvSpPr>
          <p:cNvPr id="455" name="Google Shape;455;p66"/>
          <p:cNvSpPr txBox="1">
            <a:spLocks noGrp="1"/>
          </p:cNvSpPr>
          <p:nvPr>
            <p:ph type="ctrTitle"/>
          </p:nvPr>
        </p:nvSpPr>
        <p:spPr>
          <a:xfrm>
            <a:off x="4598892" y="1848501"/>
            <a:ext cx="6338047"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56" name="Google Shape;456;p66"/>
          <p:cNvSpPr txBox="1">
            <a:spLocks noGrp="1"/>
          </p:cNvSpPr>
          <p:nvPr>
            <p:ph type="subTitle" idx="1"/>
          </p:nvPr>
        </p:nvSpPr>
        <p:spPr>
          <a:xfrm>
            <a:off x="4598892" y="4328176"/>
            <a:ext cx="6338047"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400"/>
              <a:buNone/>
              <a:defRPr sz="2400">
                <a:solidFill>
                  <a:srgbClr val="D9D9D9"/>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lide- cobrand 1">
  <p:cSld name="Cover Slide- cobrand 1">
    <p:bg>
      <p:bgPr>
        <a:solidFill>
          <a:schemeClr val="accent1"/>
        </a:solidFill>
        <a:effectLst/>
      </p:bgPr>
    </p:bg>
    <p:spTree>
      <p:nvGrpSpPr>
        <p:cNvPr id="1" name="Shape 45"/>
        <p:cNvGrpSpPr/>
        <p:nvPr/>
      </p:nvGrpSpPr>
      <p:grpSpPr>
        <a:xfrm>
          <a:off x="0" y="0"/>
          <a:ext cx="0" cy="0"/>
          <a:chOff x="0" y="0"/>
          <a:chExt cx="0" cy="0"/>
        </a:xfrm>
      </p:grpSpPr>
      <p:sp>
        <p:nvSpPr>
          <p:cNvPr id="46" name="Google Shape;46;p7"/>
          <p:cNvSpPr/>
          <p:nvPr/>
        </p:nvSpPr>
        <p:spPr>
          <a:xfrm>
            <a:off x="-164387" y="-1"/>
            <a:ext cx="12356388" cy="14570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7" name="Google Shape;47;p7"/>
          <p:cNvGrpSpPr/>
          <p:nvPr/>
        </p:nvGrpSpPr>
        <p:grpSpPr>
          <a:xfrm>
            <a:off x="-3149203" y="0"/>
            <a:ext cx="6900863" cy="6858000"/>
            <a:chOff x="-3149203" y="0"/>
            <a:chExt cx="6900863" cy="6858000"/>
          </a:xfrm>
        </p:grpSpPr>
        <p:sp>
          <p:nvSpPr>
            <p:cNvPr id="48" name="Google Shape;48;p7"/>
            <p:cNvSpPr/>
            <p:nvPr/>
          </p:nvSpPr>
          <p:spPr>
            <a:xfrm>
              <a:off x="-3149203" y="0"/>
              <a:ext cx="6900863" cy="6858000"/>
            </a:xfrm>
            <a:prstGeom prst="ellipse">
              <a:avLst/>
            </a:prstGeom>
            <a:solidFill>
              <a:schemeClr val="lt1"/>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9" name="Google Shape;49;p7"/>
            <p:cNvPicPr preferRelativeResize="0"/>
            <p:nvPr/>
          </p:nvPicPr>
          <p:blipFill rotWithShape="1">
            <a:blip r:embed="rId2">
              <a:alphaModFix/>
            </a:blip>
            <a:srcRect/>
            <a:stretch/>
          </p:blipFill>
          <p:spPr>
            <a:xfrm>
              <a:off x="-3127772" y="0"/>
              <a:ext cx="6858000" cy="6858000"/>
            </a:xfrm>
            <a:prstGeom prst="rect">
              <a:avLst/>
            </a:prstGeom>
            <a:noFill/>
            <a:ln>
              <a:noFill/>
            </a:ln>
          </p:spPr>
        </p:pic>
      </p:grpSp>
      <p:sp>
        <p:nvSpPr>
          <p:cNvPr id="50" name="Google Shape;50;p7"/>
          <p:cNvSpPr txBox="1"/>
          <p:nvPr/>
        </p:nvSpPr>
        <p:spPr>
          <a:xfrm>
            <a:off x="2217605" y="6438750"/>
            <a:ext cx="1205779"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900" b="0" i="0" u="none" strike="noStrike" cap="none">
                <a:solidFill>
                  <a:schemeClr val="lt1"/>
                </a:solidFill>
                <a:latin typeface="Arial"/>
                <a:ea typeface="Arial"/>
                <a:cs typeface="Arial"/>
                <a:sym typeface="Arial"/>
              </a:rPr>
              <a:t>© 2021 Cognia, Inc.</a:t>
            </a:r>
            <a:endParaRPr/>
          </a:p>
        </p:txBody>
      </p:sp>
      <p:sp>
        <p:nvSpPr>
          <p:cNvPr id="51" name="Google Shape;51;p7"/>
          <p:cNvSpPr txBox="1">
            <a:spLocks noGrp="1"/>
          </p:cNvSpPr>
          <p:nvPr>
            <p:ph type="ctrTitle"/>
          </p:nvPr>
        </p:nvSpPr>
        <p:spPr>
          <a:xfrm>
            <a:off x="4260500" y="1725260"/>
            <a:ext cx="6407499" cy="2387600"/>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rgbClr val="1A1A1A"/>
              </a:buClr>
              <a:buSzPts val="6000"/>
              <a:buFont typeface="Georgia"/>
              <a:buNone/>
              <a:defRPr sz="6000">
                <a:solidFill>
                  <a:srgbClr val="1A1A1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subTitle" idx="1"/>
          </p:nvPr>
        </p:nvSpPr>
        <p:spPr>
          <a:xfrm>
            <a:off x="4260500" y="4204935"/>
            <a:ext cx="6407500" cy="1655762"/>
          </a:xfrm>
          <a:prstGeom prst="rect">
            <a:avLst/>
          </a:prstGeom>
          <a:noFill/>
          <a:ln>
            <a:noFill/>
          </a:ln>
        </p:spPr>
        <p:txBody>
          <a:bodyPr spcFirstLastPara="1" wrap="square" lIns="0"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3" name="Google Shape;53;p7"/>
          <p:cNvPicPr preferRelativeResize="0"/>
          <p:nvPr/>
        </p:nvPicPr>
        <p:blipFill rotWithShape="1">
          <a:blip r:embed="rId3">
            <a:alphaModFix/>
          </a:blip>
          <a:srcRect/>
          <a:stretch/>
        </p:blipFill>
        <p:spPr>
          <a:xfrm>
            <a:off x="4260500" y="640080"/>
            <a:ext cx="1698751" cy="36576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457"/>
        <p:cNvGrpSpPr/>
        <p:nvPr/>
      </p:nvGrpSpPr>
      <p:grpSpPr>
        <a:xfrm>
          <a:off x="0" y="0"/>
          <a:ext cx="0" cy="0"/>
          <a:chOff x="0" y="0"/>
          <a:chExt cx="0" cy="0"/>
        </a:xfrm>
      </p:grpSpPr>
      <p:sp>
        <p:nvSpPr>
          <p:cNvPr id="458" name="Google Shape;458;p67"/>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4800"/>
              <a:buNone/>
              <a:defRPr sz="4800"/>
            </a:lvl1pPr>
            <a:lvl2pPr lvl="1" algn="ctr">
              <a:lnSpc>
                <a:spcPct val="90000"/>
              </a:lnSpc>
              <a:spcBef>
                <a:spcPts val="0"/>
              </a:spcBef>
              <a:spcAft>
                <a:spcPts val="0"/>
              </a:spcAft>
              <a:buSzPts val="4800"/>
              <a:buNone/>
              <a:defRPr sz="4800"/>
            </a:lvl2pPr>
            <a:lvl3pPr lvl="2" algn="ctr">
              <a:lnSpc>
                <a:spcPct val="90000"/>
              </a:lnSpc>
              <a:spcBef>
                <a:spcPts val="0"/>
              </a:spcBef>
              <a:spcAft>
                <a:spcPts val="0"/>
              </a:spcAft>
              <a:buSzPts val="4800"/>
              <a:buNone/>
              <a:defRPr sz="4800"/>
            </a:lvl3pPr>
            <a:lvl4pPr lvl="3" algn="ctr">
              <a:lnSpc>
                <a:spcPct val="90000"/>
              </a:lnSpc>
              <a:spcBef>
                <a:spcPts val="0"/>
              </a:spcBef>
              <a:spcAft>
                <a:spcPts val="0"/>
              </a:spcAft>
              <a:buSzPts val="4800"/>
              <a:buNone/>
              <a:defRPr sz="4800"/>
            </a:lvl4pPr>
            <a:lvl5pPr lvl="4" algn="ctr">
              <a:lnSpc>
                <a:spcPct val="90000"/>
              </a:lnSpc>
              <a:spcBef>
                <a:spcPts val="0"/>
              </a:spcBef>
              <a:spcAft>
                <a:spcPts val="0"/>
              </a:spcAft>
              <a:buSzPts val="4800"/>
              <a:buNone/>
              <a:defRPr sz="4800"/>
            </a:lvl5pPr>
            <a:lvl6pPr lvl="5" algn="ctr">
              <a:lnSpc>
                <a:spcPct val="90000"/>
              </a:lnSpc>
              <a:spcBef>
                <a:spcPts val="0"/>
              </a:spcBef>
              <a:spcAft>
                <a:spcPts val="0"/>
              </a:spcAft>
              <a:buSzPts val="4800"/>
              <a:buNone/>
              <a:defRPr sz="4800"/>
            </a:lvl6pPr>
            <a:lvl7pPr lvl="6" algn="ctr">
              <a:lnSpc>
                <a:spcPct val="90000"/>
              </a:lnSpc>
              <a:spcBef>
                <a:spcPts val="0"/>
              </a:spcBef>
              <a:spcAft>
                <a:spcPts val="0"/>
              </a:spcAft>
              <a:buSzPts val="4800"/>
              <a:buNone/>
              <a:defRPr sz="4800"/>
            </a:lvl7pPr>
            <a:lvl8pPr lvl="7" algn="ctr">
              <a:lnSpc>
                <a:spcPct val="90000"/>
              </a:lnSpc>
              <a:spcBef>
                <a:spcPts val="0"/>
              </a:spcBef>
              <a:spcAft>
                <a:spcPts val="0"/>
              </a:spcAft>
              <a:buSzPts val="4800"/>
              <a:buNone/>
              <a:defRPr sz="4800"/>
            </a:lvl8pPr>
            <a:lvl9pPr lvl="8" algn="ctr">
              <a:lnSpc>
                <a:spcPct val="90000"/>
              </a:lnSpc>
              <a:spcBef>
                <a:spcPts val="0"/>
              </a:spcBef>
              <a:spcAft>
                <a:spcPts val="0"/>
              </a:spcAft>
              <a:buSzPts val="4800"/>
              <a:buNone/>
              <a:defRPr sz="4800"/>
            </a:lvl9pPr>
          </a:lstStyle>
          <a:p>
            <a:endParaRPr/>
          </a:p>
        </p:txBody>
      </p:sp>
      <p:sp>
        <p:nvSpPr>
          <p:cNvPr id="459" name="Google Shape;459;p67"/>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460"/>
        <p:cNvGrpSpPr/>
        <p:nvPr/>
      </p:nvGrpSpPr>
      <p:grpSpPr>
        <a:xfrm>
          <a:off x="0" y="0"/>
          <a:ext cx="0" cy="0"/>
          <a:chOff x="0" y="0"/>
          <a:chExt cx="0" cy="0"/>
        </a:xfrm>
      </p:grpSpPr>
      <p:sp>
        <p:nvSpPr>
          <p:cNvPr id="461" name="Google Shape;461;p68"/>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4800"/>
              <a:buNone/>
              <a:defRPr sz="4800"/>
            </a:lvl1pPr>
            <a:lvl2pPr lvl="1" algn="ctr">
              <a:lnSpc>
                <a:spcPct val="90000"/>
              </a:lnSpc>
              <a:spcBef>
                <a:spcPts val="0"/>
              </a:spcBef>
              <a:spcAft>
                <a:spcPts val="0"/>
              </a:spcAft>
              <a:buSzPts val="4800"/>
              <a:buNone/>
              <a:defRPr sz="4800"/>
            </a:lvl2pPr>
            <a:lvl3pPr lvl="2" algn="ctr">
              <a:lnSpc>
                <a:spcPct val="90000"/>
              </a:lnSpc>
              <a:spcBef>
                <a:spcPts val="0"/>
              </a:spcBef>
              <a:spcAft>
                <a:spcPts val="0"/>
              </a:spcAft>
              <a:buSzPts val="4800"/>
              <a:buNone/>
              <a:defRPr sz="4800"/>
            </a:lvl3pPr>
            <a:lvl4pPr lvl="3" algn="ctr">
              <a:lnSpc>
                <a:spcPct val="90000"/>
              </a:lnSpc>
              <a:spcBef>
                <a:spcPts val="0"/>
              </a:spcBef>
              <a:spcAft>
                <a:spcPts val="0"/>
              </a:spcAft>
              <a:buSzPts val="4800"/>
              <a:buNone/>
              <a:defRPr sz="4800"/>
            </a:lvl4pPr>
            <a:lvl5pPr lvl="4" algn="ctr">
              <a:lnSpc>
                <a:spcPct val="90000"/>
              </a:lnSpc>
              <a:spcBef>
                <a:spcPts val="0"/>
              </a:spcBef>
              <a:spcAft>
                <a:spcPts val="0"/>
              </a:spcAft>
              <a:buSzPts val="4800"/>
              <a:buNone/>
              <a:defRPr sz="4800"/>
            </a:lvl5pPr>
            <a:lvl6pPr lvl="5" algn="ctr">
              <a:lnSpc>
                <a:spcPct val="90000"/>
              </a:lnSpc>
              <a:spcBef>
                <a:spcPts val="0"/>
              </a:spcBef>
              <a:spcAft>
                <a:spcPts val="0"/>
              </a:spcAft>
              <a:buSzPts val="4800"/>
              <a:buNone/>
              <a:defRPr sz="4800"/>
            </a:lvl6pPr>
            <a:lvl7pPr lvl="6" algn="ctr">
              <a:lnSpc>
                <a:spcPct val="90000"/>
              </a:lnSpc>
              <a:spcBef>
                <a:spcPts val="0"/>
              </a:spcBef>
              <a:spcAft>
                <a:spcPts val="0"/>
              </a:spcAft>
              <a:buSzPts val="4800"/>
              <a:buNone/>
              <a:defRPr sz="4800"/>
            </a:lvl7pPr>
            <a:lvl8pPr lvl="7" algn="ctr">
              <a:lnSpc>
                <a:spcPct val="90000"/>
              </a:lnSpc>
              <a:spcBef>
                <a:spcPts val="0"/>
              </a:spcBef>
              <a:spcAft>
                <a:spcPts val="0"/>
              </a:spcAft>
              <a:buSzPts val="4800"/>
              <a:buNone/>
              <a:defRPr sz="4800"/>
            </a:lvl8pPr>
            <a:lvl9pPr lvl="8" algn="ctr">
              <a:lnSpc>
                <a:spcPct val="90000"/>
              </a:lnSpc>
              <a:spcBef>
                <a:spcPts val="0"/>
              </a:spcBef>
              <a:spcAft>
                <a:spcPts val="0"/>
              </a:spcAft>
              <a:buSzPts val="4800"/>
              <a:buNone/>
              <a:defRPr sz="4800"/>
            </a:lvl9pPr>
          </a:lstStyle>
          <a:p>
            <a:endParaRPr/>
          </a:p>
        </p:txBody>
      </p:sp>
      <p:sp>
        <p:nvSpPr>
          <p:cNvPr id="462" name="Google Shape;462;p68"/>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63"/>
        <p:cNvGrpSpPr/>
        <p:nvPr/>
      </p:nvGrpSpPr>
      <p:grpSpPr>
        <a:xfrm>
          <a:off x="0" y="0"/>
          <a:ext cx="0" cy="0"/>
          <a:chOff x="0" y="0"/>
          <a:chExt cx="0" cy="0"/>
        </a:xfrm>
      </p:grpSpPr>
      <p:sp>
        <p:nvSpPr>
          <p:cNvPr id="464" name="Google Shape;464;p69"/>
          <p:cNvSpPr>
            <a:spLocks noGrp="1"/>
          </p:cNvSpPr>
          <p:nvPr>
            <p:ph type="pic" idx="2"/>
          </p:nvPr>
        </p:nvSpPr>
        <p:spPr>
          <a:xfrm>
            <a:off x="-655" y="-3173"/>
            <a:ext cx="3445500" cy="6857700"/>
          </a:xfrm>
          <a:prstGeom prst="rect">
            <a:avLst/>
          </a:prstGeom>
          <a:noFill/>
          <a:ln>
            <a:noFill/>
          </a:ln>
        </p:spPr>
      </p:sp>
      <p:sp>
        <p:nvSpPr>
          <p:cNvPr id="465" name="Google Shape;465;p69"/>
          <p:cNvSpPr txBox="1">
            <a:spLocks noGrp="1"/>
          </p:cNvSpPr>
          <p:nvPr>
            <p:ph type="body" idx="1"/>
          </p:nvPr>
        </p:nvSpPr>
        <p:spPr>
          <a:xfrm>
            <a:off x="3163236" y="457200"/>
            <a:ext cx="5865600" cy="7413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dk1"/>
              </a:buClr>
              <a:buSzPts val="4000"/>
              <a:buFont typeface="Arial"/>
              <a:buNone/>
              <a:defRPr sz="4000" b="0" i="0" u="none" strike="noStrike" cap="none">
                <a:solidFill>
                  <a:schemeClr val="dk1"/>
                </a:solidFill>
                <a:latin typeface="Roboto"/>
                <a:ea typeface="Roboto"/>
                <a:cs typeface="Roboto"/>
                <a:sym typeface="Roboto"/>
              </a:defRPr>
            </a:lvl1pPr>
            <a:lvl2pPr marL="914400" marR="0" lvl="1" indent="-482600" algn="l">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82600" algn="l">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3pPr>
            <a:lvl4pPr marL="1828800" marR="0" lvl="3" indent="-482600" algn="l">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4pPr>
            <a:lvl5pPr marL="2286000" marR="0" lvl="4" indent="-482600" algn="l">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Roboto"/>
                <a:ea typeface="Roboto"/>
                <a:cs typeface="Roboto"/>
                <a:sym typeface="Roboto"/>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Roboto"/>
                <a:ea typeface="Roboto"/>
                <a:cs typeface="Roboto"/>
                <a:sym typeface="Roboto"/>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Roboto"/>
                <a:ea typeface="Roboto"/>
                <a:cs typeface="Roboto"/>
                <a:sym typeface="Roboto"/>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Roboto"/>
                <a:ea typeface="Roboto"/>
                <a:cs typeface="Roboto"/>
                <a:sym typeface="Roboto"/>
              </a:defRPr>
            </a:lvl9pPr>
          </a:lstStyle>
          <a:p>
            <a:endParaRPr/>
          </a:p>
        </p:txBody>
      </p:sp>
      <p:sp>
        <p:nvSpPr>
          <p:cNvPr id="466" name="Google Shape;466;p69"/>
          <p:cNvSpPr txBox="1">
            <a:spLocks noGrp="1"/>
          </p:cNvSpPr>
          <p:nvPr>
            <p:ph type="body" idx="3"/>
          </p:nvPr>
        </p:nvSpPr>
        <p:spPr>
          <a:xfrm>
            <a:off x="3163236" y="1076038"/>
            <a:ext cx="5865600" cy="3213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dk1"/>
              </a:buClr>
              <a:buSzPts val="1100"/>
              <a:buFont typeface="Arial"/>
              <a:buNone/>
              <a:defRPr sz="1100" b="0" i="0" u="none" strike="noStrike" cap="none">
                <a:solidFill>
                  <a:schemeClr val="dk1"/>
                </a:solidFill>
                <a:latin typeface="Roboto"/>
                <a:ea typeface="Roboto"/>
                <a:cs typeface="Roboto"/>
                <a:sym typeface="Roboto"/>
              </a:defRPr>
            </a:lvl1pPr>
            <a:lvl2pPr marL="914400" marR="0" lvl="1" indent="-482600" algn="l">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82600" algn="l">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3pPr>
            <a:lvl4pPr marL="1828800" marR="0" lvl="3" indent="-482600" algn="l">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4pPr>
            <a:lvl5pPr marL="2286000" marR="0" lvl="4" indent="-482600" algn="l">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Roboto"/>
                <a:ea typeface="Roboto"/>
                <a:cs typeface="Roboto"/>
                <a:sym typeface="Roboto"/>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Roboto"/>
                <a:ea typeface="Roboto"/>
                <a:cs typeface="Roboto"/>
                <a:sym typeface="Roboto"/>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Roboto"/>
                <a:ea typeface="Roboto"/>
                <a:cs typeface="Roboto"/>
                <a:sym typeface="Roboto"/>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_HEADER_3">
  <p:cSld name="SECTION_HEADER_3">
    <p:spTree>
      <p:nvGrpSpPr>
        <p:cNvPr id="1" name="Shape 467"/>
        <p:cNvGrpSpPr/>
        <p:nvPr/>
      </p:nvGrpSpPr>
      <p:grpSpPr>
        <a:xfrm>
          <a:off x="0" y="0"/>
          <a:ext cx="0" cy="0"/>
          <a:chOff x="0" y="0"/>
          <a:chExt cx="0" cy="0"/>
        </a:xfrm>
      </p:grpSpPr>
      <p:sp>
        <p:nvSpPr>
          <p:cNvPr id="468" name="Google Shape;468;p70"/>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4800"/>
              <a:buNone/>
              <a:defRPr sz="4800"/>
            </a:lvl1pPr>
            <a:lvl2pPr lvl="1" algn="ctr">
              <a:lnSpc>
                <a:spcPct val="90000"/>
              </a:lnSpc>
              <a:spcBef>
                <a:spcPts val="0"/>
              </a:spcBef>
              <a:spcAft>
                <a:spcPts val="0"/>
              </a:spcAft>
              <a:buSzPts val="4800"/>
              <a:buNone/>
              <a:defRPr sz="4800"/>
            </a:lvl2pPr>
            <a:lvl3pPr lvl="2" algn="ctr">
              <a:lnSpc>
                <a:spcPct val="90000"/>
              </a:lnSpc>
              <a:spcBef>
                <a:spcPts val="0"/>
              </a:spcBef>
              <a:spcAft>
                <a:spcPts val="0"/>
              </a:spcAft>
              <a:buSzPts val="4800"/>
              <a:buNone/>
              <a:defRPr sz="4800"/>
            </a:lvl3pPr>
            <a:lvl4pPr lvl="3" algn="ctr">
              <a:lnSpc>
                <a:spcPct val="90000"/>
              </a:lnSpc>
              <a:spcBef>
                <a:spcPts val="0"/>
              </a:spcBef>
              <a:spcAft>
                <a:spcPts val="0"/>
              </a:spcAft>
              <a:buSzPts val="4800"/>
              <a:buNone/>
              <a:defRPr sz="4800"/>
            </a:lvl4pPr>
            <a:lvl5pPr lvl="4" algn="ctr">
              <a:lnSpc>
                <a:spcPct val="90000"/>
              </a:lnSpc>
              <a:spcBef>
                <a:spcPts val="0"/>
              </a:spcBef>
              <a:spcAft>
                <a:spcPts val="0"/>
              </a:spcAft>
              <a:buSzPts val="4800"/>
              <a:buNone/>
              <a:defRPr sz="4800"/>
            </a:lvl5pPr>
            <a:lvl6pPr lvl="5" algn="ctr">
              <a:lnSpc>
                <a:spcPct val="90000"/>
              </a:lnSpc>
              <a:spcBef>
                <a:spcPts val="0"/>
              </a:spcBef>
              <a:spcAft>
                <a:spcPts val="0"/>
              </a:spcAft>
              <a:buSzPts val="4800"/>
              <a:buNone/>
              <a:defRPr sz="4800"/>
            </a:lvl6pPr>
            <a:lvl7pPr lvl="6" algn="ctr">
              <a:lnSpc>
                <a:spcPct val="90000"/>
              </a:lnSpc>
              <a:spcBef>
                <a:spcPts val="0"/>
              </a:spcBef>
              <a:spcAft>
                <a:spcPts val="0"/>
              </a:spcAft>
              <a:buSzPts val="4800"/>
              <a:buNone/>
              <a:defRPr sz="4800"/>
            </a:lvl7pPr>
            <a:lvl8pPr lvl="7" algn="ctr">
              <a:lnSpc>
                <a:spcPct val="90000"/>
              </a:lnSpc>
              <a:spcBef>
                <a:spcPts val="0"/>
              </a:spcBef>
              <a:spcAft>
                <a:spcPts val="0"/>
              </a:spcAft>
              <a:buSzPts val="4800"/>
              <a:buNone/>
              <a:defRPr sz="4800"/>
            </a:lvl8pPr>
            <a:lvl9pPr lvl="8" algn="ctr">
              <a:lnSpc>
                <a:spcPct val="90000"/>
              </a:lnSpc>
              <a:spcBef>
                <a:spcPts val="0"/>
              </a:spcBef>
              <a:spcAft>
                <a:spcPts val="0"/>
              </a:spcAft>
              <a:buSzPts val="4800"/>
              <a:buNone/>
              <a:defRPr sz="4800"/>
            </a:lvl9pPr>
          </a:lstStyle>
          <a:p>
            <a:endParaRPr/>
          </a:p>
        </p:txBody>
      </p:sp>
      <p:sp>
        <p:nvSpPr>
          <p:cNvPr id="469" name="Google Shape;469;p70"/>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ustom layout 1">
  <p:cSld name="Custom layout 1">
    <p:bg>
      <p:bgPr>
        <a:solidFill>
          <a:srgbClr val="FFFFFF"/>
        </a:solidFill>
        <a:effectLst/>
      </p:bgPr>
    </p:bg>
    <p:spTree>
      <p:nvGrpSpPr>
        <p:cNvPr id="1" name="Shape 2000"/>
        <p:cNvGrpSpPr/>
        <p:nvPr/>
      </p:nvGrpSpPr>
      <p:grpSpPr>
        <a:xfrm>
          <a:off x="0" y="0"/>
          <a:ext cx="0" cy="0"/>
          <a:chOff x="0" y="0"/>
          <a:chExt cx="0" cy="0"/>
        </a:xfrm>
      </p:grpSpPr>
      <p:sp>
        <p:nvSpPr>
          <p:cNvPr id="2001" name="Google Shape;2001;p305"/>
          <p:cNvSpPr/>
          <p:nvPr/>
        </p:nvSpPr>
        <p:spPr>
          <a:xfrm>
            <a:off x="0" y="0"/>
            <a:ext cx="12192000" cy="6858000"/>
          </a:xfrm>
          <a:prstGeom prst="rect">
            <a:avLst/>
          </a:prstGeom>
          <a:solidFill>
            <a:schemeClr val="lt1"/>
          </a:solidFill>
          <a:ln>
            <a:noFill/>
          </a:ln>
        </p:spPr>
        <p:txBody>
          <a:bodyPr spcFirstLastPara="1" wrap="square" lIns="113760" tIns="113760" rIns="113760" bIns="113760" anchor="ctr" anchorCtr="0">
            <a:noAutofit/>
          </a:bodyPr>
          <a:lstStyle/>
          <a:p>
            <a:pPr marL="0" lvl="0" indent="0" algn="l" rtl="0">
              <a:spcBef>
                <a:spcPts val="0"/>
              </a:spcBef>
              <a:spcAft>
                <a:spcPts val="0"/>
              </a:spcAft>
              <a:buNone/>
            </a:pPr>
            <a:endParaRPr sz="1680"/>
          </a:p>
        </p:txBody>
      </p:sp>
      <p:sp>
        <p:nvSpPr>
          <p:cNvPr id="2002" name="Google Shape;2002;p305"/>
          <p:cNvSpPr txBox="1">
            <a:spLocks noGrp="1"/>
          </p:cNvSpPr>
          <p:nvPr>
            <p:ph type="title"/>
          </p:nvPr>
        </p:nvSpPr>
        <p:spPr>
          <a:xfrm>
            <a:off x="468800" y="3649133"/>
            <a:ext cx="5330000" cy="1852920"/>
          </a:xfrm>
          <a:prstGeom prst="rect">
            <a:avLst/>
          </a:prstGeom>
          <a:noFill/>
        </p:spPr>
        <p:txBody>
          <a:bodyPr spcFirstLastPara="1" wrap="square" lIns="91425" tIns="91425" rIns="91425" bIns="91425" anchor="ctr" anchorCtr="0">
            <a:noAutofit/>
          </a:bodyPr>
          <a:lstStyle>
            <a:lvl1pPr lvl="0" algn="l" rtl="0">
              <a:lnSpc>
                <a:spcPct val="100000"/>
              </a:lnSpc>
              <a:spcBef>
                <a:spcPts val="0"/>
              </a:spcBef>
              <a:spcAft>
                <a:spcPts val="0"/>
              </a:spcAft>
              <a:buNone/>
              <a:defRPr sz="3480" b="1">
                <a:solidFill>
                  <a:srgbClr val="212121"/>
                </a:solidFill>
              </a:defRPr>
            </a:lvl1pPr>
            <a:lvl2pPr lvl="1" algn="l" rtl="0">
              <a:lnSpc>
                <a:spcPct val="100000"/>
              </a:lnSpc>
              <a:spcBef>
                <a:spcPts val="0"/>
              </a:spcBef>
              <a:spcAft>
                <a:spcPts val="0"/>
              </a:spcAft>
              <a:buNone/>
              <a:defRPr sz="3480" b="1">
                <a:solidFill>
                  <a:srgbClr val="212121"/>
                </a:solidFill>
              </a:defRPr>
            </a:lvl2pPr>
            <a:lvl3pPr lvl="2" algn="l" rtl="0">
              <a:lnSpc>
                <a:spcPct val="100000"/>
              </a:lnSpc>
              <a:spcBef>
                <a:spcPts val="0"/>
              </a:spcBef>
              <a:spcAft>
                <a:spcPts val="0"/>
              </a:spcAft>
              <a:buNone/>
              <a:defRPr sz="3480" b="1">
                <a:solidFill>
                  <a:srgbClr val="212121"/>
                </a:solidFill>
              </a:defRPr>
            </a:lvl3pPr>
            <a:lvl4pPr lvl="3" algn="l" rtl="0">
              <a:lnSpc>
                <a:spcPct val="100000"/>
              </a:lnSpc>
              <a:spcBef>
                <a:spcPts val="0"/>
              </a:spcBef>
              <a:spcAft>
                <a:spcPts val="0"/>
              </a:spcAft>
              <a:buNone/>
              <a:defRPr sz="3480" b="1">
                <a:solidFill>
                  <a:srgbClr val="212121"/>
                </a:solidFill>
              </a:defRPr>
            </a:lvl4pPr>
            <a:lvl5pPr lvl="4" algn="l" rtl="0">
              <a:lnSpc>
                <a:spcPct val="100000"/>
              </a:lnSpc>
              <a:spcBef>
                <a:spcPts val="0"/>
              </a:spcBef>
              <a:spcAft>
                <a:spcPts val="0"/>
              </a:spcAft>
              <a:buNone/>
              <a:defRPr sz="3480" b="1">
                <a:solidFill>
                  <a:srgbClr val="212121"/>
                </a:solidFill>
              </a:defRPr>
            </a:lvl5pPr>
            <a:lvl6pPr lvl="5" algn="l" rtl="0">
              <a:lnSpc>
                <a:spcPct val="100000"/>
              </a:lnSpc>
              <a:spcBef>
                <a:spcPts val="0"/>
              </a:spcBef>
              <a:spcAft>
                <a:spcPts val="0"/>
              </a:spcAft>
              <a:buNone/>
              <a:defRPr sz="3480" b="1">
                <a:solidFill>
                  <a:srgbClr val="212121"/>
                </a:solidFill>
              </a:defRPr>
            </a:lvl6pPr>
            <a:lvl7pPr lvl="6" algn="l" rtl="0">
              <a:lnSpc>
                <a:spcPct val="100000"/>
              </a:lnSpc>
              <a:spcBef>
                <a:spcPts val="0"/>
              </a:spcBef>
              <a:spcAft>
                <a:spcPts val="0"/>
              </a:spcAft>
              <a:buNone/>
              <a:defRPr sz="3480" b="1">
                <a:solidFill>
                  <a:srgbClr val="212121"/>
                </a:solidFill>
              </a:defRPr>
            </a:lvl7pPr>
            <a:lvl8pPr lvl="7" algn="l" rtl="0">
              <a:lnSpc>
                <a:spcPct val="100000"/>
              </a:lnSpc>
              <a:spcBef>
                <a:spcPts val="0"/>
              </a:spcBef>
              <a:spcAft>
                <a:spcPts val="0"/>
              </a:spcAft>
              <a:buNone/>
              <a:defRPr sz="3480" b="1">
                <a:solidFill>
                  <a:srgbClr val="212121"/>
                </a:solidFill>
              </a:defRPr>
            </a:lvl8pPr>
            <a:lvl9pPr lvl="8" algn="l" rtl="0">
              <a:lnSpc>
                <a:spcPct val="100000"/>
              </a:lnSpc>
              <a:spcBef>
                <a:spcPts val="0"/>
              </a:spcBef>
              <a:spcAft>
                <a:spcPts val="0"/>
              </a:spcAft>
              <a:buNone/>
              <a:defRPr sz="3480" b="1">
                <a:solidFill>
                  <a:srgbClr val="212121"/>
                </a:solidFill>
              </a:defRPr>
            </a:lvl9pPr>
          </a:lstStyle>
          <a:p>
            <a:endParaRPr/>
          </a:p>
        </p:txBody>
      </p:sp>
      <p:sp>
        <p:nvSpPr>
          <p:cNvPr id="2003" name="Google Shape;2003;p305"/>
          <p:cNvSpPr txBox="1">
            <a:spLocks noGrp="1"/>
          </p:cNvSpPr>
          <p:nvPr>
            <p:ph type="sldNum" idx="12"/>
          </p:nvPr>
        </p:nvSpPr>
        <p:spPr>
          <a:xfrm>
            <a:off x="11296611" y="6217622"/>
            <a:ext cx="731600" cy="524880"/>
          </a:xfrm>
          <a:prstGeom prst="rect">
            <a:avLst/>
          </a:prstGeom>
          <a:noFill/>
        </p:spPr>
        <p:txBody>
          <a:bodyPr spcFirstLastPara="1" wrap="square" lIns="94800" tIns="94800" rIns="94800" bIns="94800" anchor="ctr" anchorCtr="0">
            <a:noAutofit/>
          </a:bodyPr>
          <a:lstStyle>
            <a:lvl1pPr lvl="0" algn="r" rtl="0">
              <a:lnSpc>
                <a:spcPct val="100000"/>
              </a:lnSpc>
              <a:spcAft>
                <a:spcPts val="0"/>
              </a:spcAft>
              <a:buNone/>
              <a:defRPr sz="1200">
                <a:solidFill>
                  <a:schemeClr val="dk2"/>
                </a:solidFill>
              </a:defRPr>
            </a:lvl1pPr>
            <a:lvl2pPr lvl="1" algn="r" rtl="0">
              <a:lnSpc>
                <a:spcPct val="100000"/>
              </a:lnSpc>
              <a:spcAft>
                <a:spcPts val="0"/>
              </a:spcAft>
              <a:buNone/>
              <a:defRPr sz="1200">
                <a:solidFill>
                  <a:schemeClr val="dk2"/>
                </a:solidFill>
              </a:defRPr>
            </a:lvl2pPr>
            <a:lvl3pPr lvl="2" algn="r" rtl="0">
              <a:lnSpc>
                <a:spcPct val="100000"/>
              </a:lnSpc>
              <a:spcAft>
                <a:spcPts val="0"/>
              </a:spcAft>
              <a:buNone/>
              <a:defRPr sz="1200">
                <a:solidFill>
                  <a:schemeClr val="dk2"/>
                </a:solidFill>
              </a:defRPr>
            </a:lvl3pPr>
            <a:lvl4pPr lvl="3" algn="r" rtl="0">
              <a:lnSpc>
                <a:spcPct val="100000"/>
              </a:lnSpc>
              <a:spcAft>
                <a:spcPts val="0"/>
              </a:spcAft>
              <a:buNone/>
              <a:defRPr sz="1200">
                <a:solidFill>
                  <a:schemeClr val="dk2"/>
                </a:solidFill>
              </a:defRPr>
            </a:lvl4pPr>
            <a:lvl5pPr lvl="4" algn="r" rtl="0">
              <a:lnSpc>
                <a:spcPct val="100000"/>
              </a:lnSpc>
              <a:spcAft>
                <a:spcPts val="0"/>
              </a:spcAft>
              <a:buNone/>
              <a:defRPr sz="1200">
                <a:solidFill>
                  <a:schemeClr val="dk2"/>
                </a:solidFill>
              </a:defRPr>
            </a:lvl5pPr>
            <a:lvl6pPr lvl="5" algn="r" rtl="0">
              <a:lnSpc>
                <a:spcPct val="100000"/>
              </a:lnSpc>
              <a:spcAft>
                <a:spcPts val="0"/>
              </a:spcAft>
              <a:buNone/>
              <a:defRPr sz="1200">
                <a:solidFill>
                  <a:schemeClr val="dk2"/>
                </a:solidFill>
              </a:defRPr>
            </a:lvl6pPr>
            <a:lvl7pPr lvl="6" algn="r" rtl="0">
              <a:lnSpc>
                <a:spcPct val="100000"/>
              </a:lnSpc>
              <a:spcAft>
                <a:spcPts val="0"/>
              </a:spcAft>
              <a:buNone/>
              <a:defRPr sz="1200">
                <a:solidFill>
                  <a:schemeClr val="dk2"/>
                </a:solidFill>
              </a:defRPr>
            </a:lvl7pPr>
            <a:lvl8pPr lvl="7" algn="r" rtl="0">
              <a:lnSpc>
                <a:spcPct val="100000"/>
              </a:lnSpc>
              <a:spcAft>
                <a:spcPts val="0"/>
              </a:spcAft>
              <a:buNone/>
              <a:defRPr sz="1200">
                <a:solidFill>
                  <a:schemeClr val="dk2"/>
                </a:solidFill>
              </a:defRPr>
            </a:lvl8pPr>
            <a:lvl9pPr lvl="8" algn="r" rtl="0">
              <a:lnSpc>
                <a:spcPct val="100000"/>
              </a:lnSpc>
              <a:spcAft>
                <a:spcPts val="0"/>
              </a:spcAft>
              <a:buNone/>
              <a:defRPr sz="1200">
                <a:solidFill>
                  <a:schemeClr val="dk2"/>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507725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6_Title and Content">
  <p:cSld name="8_Title and Content">
    <p:bg>
      <p:bgPr>
        <a:solidFill>
          <a:schemeClr val="dk2"/>
        </a:solidFill>
        <a:effectLst/>
      </p:bgPr>
    </p:bg>
    <p:spTree>
      <p:nvGrpSpPr>
        <p:cNvPr id="1" name="Shape 3147"/>
        <p:cNvGrpSpPr/>
        <p:nvPr/>
      </p:nvGrpSpPr>
      <p:grpSpPr>
        <a:xfrm>
          <a:off x="0" y="0"/>
          <a:ext cx="0" cy="0"/>
          <a:chOff x="0" y="0"/>
          <a:chExt cx="0" cy="0"/>
        </a:xfrm>
      </p:grpSpPr>
      <p:sp>
        <p:nvSpPr>
          <p:cNvPr id="3148" name="Google Shape;3148;p502"/>
          <p:cNvSpPr txBox="1">
            <a:spLocks noGrp="1"/>
          </p:cNvSpPr>
          <p:nvPr>
            <p:ph type="body" idx="1"/>
          </p:nvPr>
        </p:nvSpPr>
        <p:spPr>
          <a:xfrm>
            <a:off x="292095" y="2117725"/>
            <a:ext cx="5420800" cy="4351320"/>
          </a:xfrm>
          <a:prstGeom prst="rect">
            <a:avLst/>
          </a:prstGeom>
          <a:noFill/>
          <a:ln>
            <a:noFill/>
          </a:ln>
        </p:spPr>
        <p:txBody>
          <a:bodyPr spcFirstLastPara="1" wrap="square" lIns="71100" tIns="35550" rIns="71100" bIns="35550" anchor="t" anchorCtr="0">
            <a:normAutofit/>
          </a:bodyPr>
          <a:lstStyle>
            <a:lvl1pPr marL="548640" lvl="0" indent="-381000" algn="l" rtl="0">
              <a:lnSpc>
                <a:spcPct val="90000"/>
              </a:lnSpc>
              <a:spcBef>
                <a:spcPts val="960"/>
              </a:spcBef>
              <a:spcAft>
                <a:spcPts val="0"/>
              </a:spcAft>
              <a:buSzPts val="1400"/>
              <a:buChar char="•"/>
              <a:defRPr/>
            </a:lvl1pPr>
            <a:lvl2pPr marL="1097280" lvl="1" indent="-381000" algn="l" rtl="0">
              <a:lnSpc>
                <a:spcPct val="90000"/>
              </a:lnSpc>
              <a:spcBef>
                <a:spcPts val="480"/>
              </a:spcBef>
              <a:spcAft>
                <a:spcPts val="0"/>
              </a:spcAft>
              <a:buSzPts val="1400"/>
              <a:buChar char="•"/>
              <a:defRPr/>
            </a:lvl2pPr>
            <a:lvl3pPr marL="1645920" lvl="2" indent="-381000" algn="l" rtl="0">
              <a:lnSpc>
                <a:spcPct val="90000"/>
              </a:lnSpc>
              <a:spcBef>
                <a:spcPts val="480"/>
              </a:spcBef>
              <a:spcAft>
                <a:spcPts val="0"/>
              </a:spcAft>
              <a:buSzPts val="1400"/>
              <a:buChar char="•"/>
              <a:defRPr/>
            </a:lvl3pPr>
            <a:lvl4pPr marL="2194560" lvl="3" indent="-381000" algn="l" rtl="0">
              <a:lnSpc>
                <a:spcPct val="90000"/>
              </a:lnSpc>
              <a:spcBef>
                <a:spcPts val="480"/>
              </a:spcBef>
              <a:spcAft>
                <a:spcPts val="0"/>
              </a:spcAft>
              <a:buSzPts val="1400"/>
              <a:buChar char="•"/>
              <a:defRPr/>
            </a:lvl4pPr>
            <a:lvl5pPr marL="2743200" lvl="4" indent="-381000" algn="l" rtl="0">
              <a:lnSpc>
                <a:spcPct val="90000"/>
              </a:lnSpc>
              <a:spcBef>
                <a:spcPts val="480"/>
              </a:spcBef>
              <a:spcAft>
                <a:spcPts val="0"/>
              </a:spcAft>
              <a:buSzPts val="1400"/>
              <a:buChar char="•"/>
              <a:defRPr/>
            </a:lvl5pPr>
            <a:lvl6pPr marL="3291840" lvl="5" indent="-381000" algn="l" rtl="0">
              <a:lnSpc>
                <a:spcPct val="90000"/>
              </a:lnSpc>
              <a:spcBef>
                <a:spcPts val="480"/>
              </a:spcBef>
              <a:spcAft>
                <a:spcPts val="0"/>
              </a:spcAft>
              <a:buClr>
                <a:schemeClr val="lt1"/>
              </a:buClr>
              <a:buSzPts val="1400"/>
              <a:buChar char="•"/>
              <a:defRPr/>
            </a:lvl6pPr>
            <a:lvl7pPr marL="3840480" lvl="6" indent="-381000" algn="l" rtl="0">
              <a:lnSpc>
                <a:spcPct val="90000"/>
              </a:lnSpc>
              <a:spcBef>
                <a:spcPts val="480"/>
              </a:spcBef>
              <a:spcAft>
                <a:spcPts val="0"/>
              </a:spcAft>
              <a:buClr>
                <a:schemeClr val="lt1"/>
              </a:buClr>
              <a:buSzPts val="1400"/>
              <a:buChar char="•"/>
              <a:defRPr/>
            </a:lvl7pPr>
            <a:lvl8pPr marL="4389120" lvl="7" indent="-381000" algn="l" rtl="0">
              <a:lnSpc>
                <a:spcPct val="90000"/>
              </a:lnSpc>
              <a:spcBef>
                <a:spcPts val="480"/>
              </a:spcBef>
              <a:spcAft>
                <a:spcPts val="0"/>
              </a:spcAft>
              <a:buClr>
                <a:schemeClr val="lt1"/>
              </a:buClr>
              <a:buSzPts val="1400"/>
              <a:buChar char="•"/>
              <a:defRPr/>
            </a:lvl8pPr>
            <a:lvl9pPr marL="4937760" lvl="8" indent="-381000" algn="l" rtl="0">
              <a:lnSpc>
                <a:spcPct val="90000"/>
              </a:lnSpc>
              <a:spcBef>
                <a:spcPts val="480"/>
              </a:spcBef>
              <a:spcAft>
                <a:spcPts val="0"/>
              </a:spcAft>
              <a:buClr>
                <a:schemeClr val="lt1"/>
              </a:buClr>
              <a:buSzPts val="1400"/>
              <a:buChar char="•"/>
              <a:defRPr/>
            </a:lvl9pPr>
          </a:lstStyle>
          <a:p>
            <a:endParaRPr/>
          </a:p>
        </p:txBody>
      </p:sp>
      <p:sp>
        <p:nvSpPr>
          <p:cNvPr id="3149" name="Google Shape;3149;p502"/>
          <p:cNvSpPr txBox="1">
            <a:spLocks noGrp="1"/>
          </p:cNvSpPr>
          <p:nvPr>
            <p:ph type="title"/>
          </p:nvPr>
        </p:nvSpPr>
        <p:spPr>
          <a:xfrm>
            <a:off x="292095" y="538721"/>
            <a:ext cx="5435600" cy="92052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Georgia"/>
              <a:buNone/>
              <a:defRPr sz="3360" b="0" i="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50" name="Google Shape;3150;p502"/>
          <p:cNvSpPr>
            <a:spLocks noGrp="1"/>
          </p:cNvSpPr>
          <p:nvPr>
            <p:ph type="pic" idx="2"/>
          </p:nvPr>
        </p:nvSpPr>
        <p:spPr>
          <a:xfrm>
            <a:off x="6122500" y="2748"/>
            <a:ext cx="6069600" cy="6858000"/>
          </a:xfrm>
          <a:prstGeom prst="rect">
            <a:avLst/>
          </a:prstGeom>
          <a:solidFill>
            <a:srgbClr val="F2F2F2"/>
          </a:solidFill>
          <a:ln>
            <a:noFill/>
          </a:ln>
        </p:spPr>
      </p:sp>
      <p:pic>
        <p:nvPicPr>
          <p:cNvPr id="3151" name="Google Shape;3151;p502"/>
          <p:cNvPicPr preferRelativeResize="0"/>
          <p:nvPr/>
        </p:nvPicPr>
        <p:blipFill rotWithShape="1">
          <a:blip r:embed="rId2">
            <a:alphaModFix/>
          </a:blip>
          <a:srcRect/>
          <a:stretch/>
        </p:blipFill>
        <p:spPr>
          <a:xfrm>
            <a:off x="176213" y="6469063"/>
            <a:ext cx="228600" cy="205740"/>
          </a:xfrm>
          <a:prstGeom prst="rect">
            <a:avLst/>
          </a:prstGeom>
          <a:noFill/>
          <a:ln>
            <a:noFill/>
          </a:ln>
        </p:spPr>
      </p:pic>
      <p:pic>
        <p:nvPicPr>
          <p:cNvPr id="3152" name="Google Shape;3152;p502"/>
          <p:cNvPicPr preferRelativeResize="0"/>
          <p:nvPr/>
        </p:nvPicPr>
        <p:blipFill rotWithShape="1">
          <a:blip r:embed="rId3">
            <a:alphaModFix/>
          </a:blip>
          <a:srcRect/>
          <a:stretch/>
        </p:blipFill>
        <p:spPr>
          <a:xfrm>
            <a:off x="187326" y="6464301"/>
            <a:ext cx="1235076" cy="245744"/>
          </a:xfrm>
          <a:prstGeom prst="rect">
            <a:avLst/>
          </a:prstGeom>
          <a:solidFill>
            <a:srgbClr val="1A1A1A"/>
          </a:solidFill>
          <a:ln>
            <a:noFill/>
          </a:ln>
        </p:spPr>
      </p:pic>
    </p:spTree>
    <p:extLst>
      <p:ext uri="{BB962C8B-B14F-4D97-AF65-F5344CB8AC3E}">
        <p14:creationId xmlns:p14="http://schemas.microsoft.com/office/powerpoint/2010/main" val="4704039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C6E2A9A-11E4-B747-9FA8-370C3687BFC4}"/>
              </a:ext>
            </a:extLst>
          </p:cNvPr>
          <p:cNvGrpSpPr/>
          <p:nvPr userDrawn="1"/>
        </p:nvGrpSpPr>
        <p:grpSpPr>
          <a:xfrm>
            <a:off x="-3149203" y="0"/>
            <a:ext cx="6900863" cy="6858000"/>
            <a:chOff x="-3149203" y="0"/>
            <a:chExt cx="6900863" cy="6858000"/>
          </a:xfrm>
        </p:grpSpPr>
        <p:sp>
          <p:nvSpPr>
            <p:cNvPr id="8" name="Oval 7">
              <a:extLst>
                <a:ext uri="{FF2B5EF4-FFF2-40B4-BE49-F238E27FC236}">
                  <a16:creationId xmlns:a16="http://schemas.microsoft.com/office/drawing/2014/main" id="{FE260F35-B6CF-8440-A4DC-CD22AB79D23D}"/>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0">
              <a:extLst>
                <a:ext uri="{FF2B5EF4-FFF2-40B4-BE49-F238E27FC236}">
                  <a16:creationId xmlns:a16="http://schemas.microsoft.com/office/drawing/2014/main" id="{141C4754-F3F0-F241-ABF3-7FF552FA88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777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6">
            <a:extLst>
              <a:ext uri="{FF2B5EF4-FFF2-40B4-BE49-F238E27FC236}">
                <a16:creationId xmlns:a16="http://schemas.microsoft.com/office/drawing/2014/main" id="{05AECA8B-EA39-6746-A560-FB14522D3C2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97680" y="731520"/>
            <a:ext cx="164973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A0DB1FC4-A167-0D43-A67C-0D0445B832A9}"/>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a:t>Click to edit title</a:t>
            </a:r>
          </a:p>
        </p:txBody>
      </p:sp>
      <p:sp>
        <p:nvSpPr>
          <p:cNvPr id="15" name="Subtitle 2">
            <a:extLst>
              <a:ext uri="{FF2B5EF4-FFF2-40B4-BE49-F238E27FC236}">
                <a16:creationId xmlns:a16="http://schemas.microsoft.com/office/drawing/2014/main" id="{7E7AD862-82C8-5D4D-BDE8-DDA0FC79B110}"/>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p>
          <a:p>
            <a:r>
              <a:rPr lang="en-US"/>
              <a:t>Subtitle, presenter name, and/or date</a:t>
            </a:r>
          </a:p>
        </p:txBody>
      </p:sp>
      <p:sp>
        <p:nvSpPr>
          <p:cNvPr id="12" name="TextBox 11">
            <a:extLst>
              <a:ext uri="{FF2B5EF4-FFF2-40B4-BE49-F238E27FC236}">
                <a16:creationId xmlns:a16="http://schemas.microsoft.com/office/drawing/2014/main" id="{5BAA15F5-602E-D741-A41D-8EA1F7C2D24B}"/>
              </a:ext>
            </a:extLst>
          </p:cNvPr>
          <p:cNvSpPr txBox="1"/>
          <p:nvPr userDrawn="1"/>
        </p:nvSpPr>
        <p:spPr>
          <a:xfrm>
            <a:off x="2217605" y="6438750"/>
            <a:ext cx="1205779" cy="230832"/>
          </a:xfrm>
          <a:prstGeom prst="rect">
            <a:avLst/>
          </a:prstGeom>
          <a:noFill/>
        </p:spPr>
        <p:txBody>
          <a:bodyPr wrap="none" rtlCol="0">
            <a:spAutoFit/>
          </a:bodyPr>
          <a:lstStyle/>
          <a:p>
            <a:pPr algn="r"/>
            <a:r>
              <a:rPr lang="en-US" sz="900">
                <a:solidFill>
                  <a:schemeClr val="bg1"/>
                </a:solidFill>
                <a:latin typeface="Arial" panose="020B0604020202020204" pitchFamily="34" charset="0"/>
                <a:cs typeface="Arial" panose="020B0604020202020204" pitchFamily="34" charset="0"/>
              </a:rPr>
              <a:t>© </a:t>
            </a:r>
            <a:fld id="{2172D85A-A26A-F74E-80F1-7AF3503FE139}" type="datetimeyyyy">
              <a:rPr lang="en-US" sz="900" smtClean="0">
                <a:solidFill>
                  <a:schemeClr val="bg1"/>
                </a:solidFill>
                <a:latin typeface="Arial" panose="020B0604020202020204" pitchFamily="34" charset="0"/>
                <a:cs typeface="Arial" panose="020B0604020202020204" pitchFamily="34" charset="0"/>
              </a:rPr>
              <a:t>2023</a:t>
            </a:fld>
            <a:r>
              <a:rPr lang="en-US" sz="900">
                <a:solidFill>
                  <a:schemeClr val="bg1"/>
                </a:solidFill>
                <a:latin typeface="Arial" panose="020B0604020202020204" pitchFamily="34" charset="0"/>
                <a:cs typeface="Arial" panose="020B0604020202020204" pitchFamily="34" charset="0"/>
              </a:rPr>
              <a:t> Cognia, Inc</a:t>
            </a:r>
            <a:r>
              <a:rPr lang="en-US" sz="900">
                <a:solidFill>
                  <a:schemeClr val="bg1"/>
                </a:solidFill>
              </a:rPr>
              <a:t>.</a:t>
            </a:r>
          </a:p>
        </p:txBody>
      </p:sp>
    </p:spTree>
    <p:extLst>
      <p:ext uri="{BB962C8B-B14F-4D97-AF65-F5344CB8AC3E}">
        <p14:creationId xmlns:p14="http://schemas.microsoft.com/office/powerpoint/2010/main" val="19615440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ver Slide- cobrand 1">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B52627-EADF-D842-AF85-0EE903B40F9B}"/>
              </a:ext>
            </a:extLst>
          </p:cNvPr>
          <p:cNvSpPr/>
          <p:nvPr userDrawn="1"/>
        </p:nvSpPr>
        <p:spPr>
          <a:xfrm>
            <a:off x="-164387" y="-1"/>
            <a:ext cx="12356387" cy="1457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C6E2A9A-11E4-B747-9FA8-370C3687BFC4}"/>
              </a:ext>
            </a:extLst>
          </p:cNvPr>
          <p:cNvGrpSpPr/>
          <p:nvPr userDrawn="1"/>
        </p:nvGrpSpPr>
        <p:grpSpPr>
          <a:xfrm>
            <a:off x="-3149203" y="0"/>
            <a:ext cx="6900863" cy="6858000"/>
            <a:chOff x="-3149203" y="0"/>
            <a:chExt cx="6900863" cy="6858000"/>
          </a:xfrm>
        </p:grpSpPr>
        <p:sp>
          <p:nvSpPr>
            <p:cNvPr id="8" name="Oval 7">
              <a:extLst>
                <a:ext uri="{FF2B5EF4-FFF2-40B4-BE49-F238E27FC236}">
                  <a16:creationId xmlns:a16="http://schemas.microsoft.com/office/drawing/2014/main" id="{FE260F35-B6CF-8440-A4DC-CD22AB79D23D}"/>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0">
              <a:extLst>
                <a:ext uri="{FF2B5EF4-FFF2-40B4-BE49-F238E27FC236}">
                  <a16:creationId xmlns:a16="http://schemas.microsoft.com/office/drawing/2014/main" id="{141C4754-F3F0-F241-ABF3-7FF552FA88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777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0E3B041E-974A-1347-8B0A-DC770D79C240}"/>
              </a:ext>
            </a:extLst>
          </p:cNvPr>
          <p:cNvSpPr txBox="1"/>
          <p:nvPr userDrawn="1"/>
        </p:nvSpPr>
        <p:spPr>
          <a:xfrm>
            <a:off x="2217605" y="6438750"/>
            <a:ext cx="1205779" cy="230832"/>
          </a:xfrm>
          <a:prstGeom prst="rect">
            <a:avLst/>
          </a:prstGeom>
          <a:noFill/>
        </p:spPr>
        <p:txBody>
          <a:bodyPr wrap="none" rtlCol="0">
            <a:spAutoFit/>
          </a:bodyPr>
          <a:lstStyle/>
          <a:p>
            <a:pPr algn="r"/>
            <a:r>
              <a:rPr lang="en-US" sz="900">
                <a:solidFill>
                  <a:schemeClr val="bg1"/>
                </a:solidFill>
                <a:latin typeface="Arial" panose="020B0604020202020204" pitchFamily="34" charset="0"/>
                <a:cs typeface="Arial" panose="020B0604020202020204" pitchFamily="34" charset="0"/>
              </a:rPr>
              <a:t>© </a:t>
            </a:r>
            <a:fld id="{2172D85A-A26A-F74E-80F1-7AF3503FE139}" type="datetimeyyyy">
              <a:rPr lang="en-US" sz="900" smtClean="0">
                <a:solidFill>
                  <a:schemeClr val="bg1"/>
                </a:solidFill>
                <a:latin typeface="Arial" panose="020B0604020202020204" pitchFamily="34" charset="0"/>
                <a:cs typeface="Arial" panose="020B0604020202020204" pitchFamily="34" charset="0"/>
              </a:rPr>
              <a:t>2023</a:t>
            </a:fld>
            <a:r>
              <a:rPr lang="en-US" sz="900">
                <a:solidFill>
                  <a:schemeClr val="bg1"/>
                </a:solidFill>
                <a:latin typeface="Arial" panose="020B0604020202020204" pitchFamily="34" charset="0"/>
                <a:cs typeface="Arial" panose="020B0604020202020204" pitchFamily="34" charset="0"/>
              </a:rPr>
              <a:t> Cognia, Inc</a:t>
            </a:r>
            <a:r>
              <a:rPr lang="en-US" sz="900">
                <a:solidFill>
                  <a:schemeClr val="bg1"/>
                </a:solidFill>
              </a:rPr>
              <a:t>.</a:t>
            </a:r>
          </a:p>
        </p:txBody>
      </p:sp>
      <p:sp>
        <p:nvSpPr>
          <p:cNvPr id="16" name="Title 1">
            <a:extLst>
              <a:ext uri="{FF2B5EF4-FFF2-40B4-BE49-F238E27FC236}">
                <a16:creationId xmlns:a16="http://schemas.microsoft.com/office/drawing/2014/main" id="{CDAAED83-487A-6D48-BE96-DCC735ADFC5E}"/>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a:t>Click to edit title</a:t>
            </a:r>
          </a:p>
        </p:txBody>
      </p:sp>
      <p:sp>
        <p:nvSpPr>
          <p:cNvPr id="17" name="Subtitle 2">
            <a:extLst>
              <a:ext uri="{FF2B5EF4-FFF2-40B4-BE49-F238E27FC236}">
                <a16:creationId xmlns:a16="http://schemas.microsoft.com/office/drawing/2014/main" id="{0DFFC9CD-4FE6-094F-95D0-88E0AC550B1C}"/>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p>
          <a:p>
            <a:r>
              <a:rPr lang="en-US"/>
              <a:t>Subtitle, presenter name, and/or date</a:t>
            </a:r>
          </a:p>
        </p:txBody>
      </p:sp>
      <p:pic>
        <p:nvPicPr>
          <p:cNvPr id="18" name="Picture 17">
            <a:extLst>
              <a:ext uri="{FF2B5EF4-FFF2-40B4-BE49-F238E27FC236}">
                <a16:creationId xmlns:a16="http://schemas.microsoft.com/office/drawing/2014/main" id="{B4B6E16F-2D9F-444D-B85D-28FA1C2CB105}"/>
              </a:ext>
            </a:extLst>
          </p:cNvPr>
          <p:cNvPicPr>
            <a:picLocks noChangeAspect="1"/>
          </p:cNvPicPr>
          <p:nvPr userDrawn="1"/>
        </p:nvPicPr>
        <p:blipFill>
          <a:blip r:embed="rId3"/>
          <a:stretch>
            <a:fillRect/>
          </a:stretch>
        </p:blipFill>
        <p:spPr>
          <a:xfrm>
            <a:off x="4260500" y="640080"/>
            <a:ext cx="1698751" cy="365760"/>
          </a:xfrm>
          <a:prstGeom prst="rect">
            <a:avLst/>
          </a:prstGeom>
        </p:spPr>
      </p:pic>
    </p:spTree>
    <p:extLst>
      <p:ext uri="{BB962C8B-B14F-4D97-AF65-F5344CB8AC3E}">
        <p14:creationId xmlns:p14="http://schemas.microsoft.com/office/powerpoint/2010/main" val="10531642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 Slide with photo">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5600AA5-26F0-8F4C-9D40-DA366BF4C15F}"/>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22" name="Rectangle 21">
            <a:extLst>
              <a:ext uri="{FF2B5EF4-FFF2-40B4-BE49-F238E27FC236}">
                <a16:creationId xmlns:a16="http://schemas.microsoft.com/office/drawing/2014/main" id="{65DC09AF-ED1A-1242-B821-AA3F97E1359A}"/>
              </a:ext>
            </a:extLst>
          </p:cNvPr>
          <p:cNvSpPr/>
          <p:nvPr userDrawn="1"/>
        </p:nvSpPr>
        <p:spPr>
          <a:xfrm>
            <a:off x="89648" y="6382871"/>
            <a:ext cx="390432" cy="340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5018670A-5478-7D4D-A87C-26BF027E66E3}"/>
              </a:ext>
            </a:extLst>
          </p:cNvPr>
          <p:cNvSpPr>
            <a:spLocks noGrp="1"/>
          </p:cNvSpPr>
          <p:nvPr>
            <p:ph type="ftr" sz="quarter" idx="11"/>
          </p:nvPr>
        </p:nvSpPr>
        <p:spPr/>
        <p:txBody>
          <a:bodyPr/>
          <a:lstStyle/>
          <a:p>
            <a:endParaRPr lang="en-US"/>
          </a:p>
        </p:txBody>
      </p:sp>
      <p:pic>
        <p:nvPicPr>
          <p:cNvPr id="17" name="Picture 16">
            <a:extLst>
              <a:ext uri="{FF2B5EF4-FFF2-40B4-BE49-F238E27FC236}">
                <a16:creationId xmlns:a16="http://schemas.microsoft.com/office/drawing/2014/main" id="{AA712457-8807-8240-A174-E53C092C786D}"/>
              </a:ext>
            </a:extLst>
          </p:cNvPr>
          <p:cNvPicPr>
            <a:picLocks noChangeAspect="1"/>
          </p:cNvPicPr>
          <p:nvPr userDrawn="1"/>
        </p:nvPicPr>
        <p:blipFill>
          <a:blip r:embed="rId2">
            <a:alphaModFix amt="36000"/>
          </a:blip>
          <a:stretch>
            <a:fillRect/>
          </a:stretch>
        </p:blipFill>
        <p:spPr>
          <a:xfrm rot="5400000">
            <a:off x="-1773330" y="-1621623"/>
            <a:ext cx="10262020" cy="10262020"/>
          </a:xfrm>
          <a:prstGeom prst="rect">
            <a:avLst/>
          </a:prstGeom>
        </p:spPr>
      </p:pic>
      <p:sp>
        <p:nvSpPr>
          <p:cNvPr id="18" name="Picture Placeholder 12">
            <a:extLst>
              <a:ext uri="{FF2B5EF4-FFF2-40B4-BE49-F238E27FC236}">
                <a16:creationId xmlns:a16="http://schemas.microsoft.com/office/drawing/2014/main" id="{50BE73EB-4095-3347-9CDB-9907E381A42C}"/>
              </a:ext>
            </a:extLst>
          </p:cNvPr>
          <p:cNvSpPr>
            <a:spLocks noGrp="1"/>
          </p:cNvSpPr>
          <p:nvPr>
            <p:ph type="pic" sz="quarter" idx="13"/>
          </p:nvPr>
        </p:nvSpPr>
        <p:spPr>
          <a:xfrm>
            <a:off x="704850" y="856557"/>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pic>
        <p:nvPicPr>
          <p:cNvPr id="21" name="Picture 20">
            <a:extLst>
              <a:ext uri="{FF2B5EF4-FFF2-40B4-BE49-F238E27FC236}">
                <a16:creationId xmlns:a16="http://schemas.microsoft.com/office/drawing/2014/main" id="{7192935F-7FD8-0048-8607-B26255E77016}"/>
              </a:ext>
            </a:extLst>
          </p:cNvPr>
          <p:cNvPicPr>
            <a:picLocks noChangeAspect="1"/>
          </p:cNvPicPr>
          <p:nvPr userDrawn="1"/>
        </p:nvPicPr>
        <p:blipFill>
          <a:blip r:embed="rId3"/>
          <a:stretch>
            <a:fillRect/>
          </a:stretch>
        </p:blipFill>
        <p:spPr>
          <a:xfrm>
            <a:off x="6309360" y="640080"/>
            <a:ext cx="1698751" cy="365760"/>
          </a:xfrm>
          <a:prstGeom prst="rect">
            <a:avLst/>
          </a:prstGeom>
        </p:spPr>
      </p:pic>
      <p:sp>
        <p:nvSpPr>
          <p:cNvPr id="2" name="Title 1">
            <a:extLst>
              <a:ext uri="{FF2B5EF4-FFF2-40B4-BE49-F238E27FC236}">
                <a16:creationId xmlns:a16="http://schemas.microsoft.com/office/drawing/2014/main" id="{8661A157-0140-864F-A450-4F69893E7346}"/>
              </a:ext>
            </a:extLst>
          </p:cNvPr>
          <p:cNvSpPr>
            <a:spLocks noGrp="1"/>
          </p:cNvSpPr>
          <p:nvPr>
            <p:ph type="ctrTitle" hasCustomPrompt="1"/>
          </p:nvPr>
        </p:nvSpPr>
        <p:spPr>
          <a:xfrm>
            <a:off x="6343650" y="2164584"/>
            <a:ext cx="5364256" cy="2514991"/>
          </a:xfrm>
        </p:spPr>
        <p:txBody>
          <a:bodyPr lIns="0" anchor="b"/>
          <a:lstStyle>
            <a:lvl1pPr algn="l">
              <a:defRPr sz="6000">
                <a:solidFill>
                  <a:schemeClr val="accent1"/>
                </a:solidFill>
              </a:defRPr>
            </a:lvl1pPr>
          </a:lstStyle>
          <a:p>
            <a:r>
              <a:rPr lang="en-US"/>
              <a:t>Click to edit title</a:t>
            </a:r>
          </a:p>
        </p:txBody>
      </p:sp>
      <p:sp>
        <p:nvSpPr>
          <p:cNvPr id="3" name="Subtitle 2">
            <a:extLst>
              <a:ext uri="{FF2B5EF4-FFF2-40B4-BE49-F238E27FC236}">
                <a16:creationId xmlns:a16="http://schemas.microsoft.com/office/drawing/2014/main" id="{54D1DD49-6E25-8240-BFFD-B5E3433D7549}"/>
              </a:ext>
            </a:extLst>
          </p:cNvPr>
          <p:cNvSpPr>
            <a:spLocks noGrp="1"/>
          </p:cNvSpPr>
          <p:nvPr>
            <p:ph type="subTitle" idx="1"/>
          </p:nvPr>
        </p:nvSpPr>
        <p:spPr>
          <a:xfrm>
            <a:off x="6343650" y="4852416"/>
            <a:ext cx="5364256" cy="1100149"/>
          </a:xfrm>
        </p:spPr>
        <p:txBody>
          <a:bodyPr l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p>
          <a:p>
            <a:r>
              <a:rPr lang="en-US"/>
              <a:t>Subtitle, presenter name, and/or date</a:t>
            </a:r>
          </a:p>
        </p:txBody>
      </p:sp>
      <p:sp>
        <p:nvSpPr>
          <p:cNvPr id="6" name="Slide Number Placeholder 5">
            <a:extLst>
              <a:ext uri="{FF2B5EF4-FFF2-40B4-BE49-F238E27FC236}">
                <a16:creationId xmlns:a16="http://schemas.microsoft.com/office/drawing/2014/main" id="{4022416B-9A73-D64C-91EC-8F6C9161202E}"/>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24" name="TextBox 23">
            <a:extLst>
              <a:ext uri="{FF2B5EF4-FFF2-40B4-BE49-F238E27FC236}">
                <a16:creationId xmlns:a16="http://schemas.microsoft.com/office/drawing/2014/main" id="{8BB2DCD5-7988-234D-B253-ABBF2F51763B}"/>
              </a:ext>
            </a:extLst>
          </p:cNvPr>
          <p:cNvSpPr txBox="1"/>
          <p:nvPr userDrawn="1"/>
        </p:nvSpPr>
        <p:spPr>
          <a:xfrm>
            <a:off x="86442" y="6606059"/>
            <a:ext cx="1205779" cy="230832"/>
          </a:xfrm>
          <a:prstGeom prst="rect">
            <a:avLst/>
          </a:prstGeom>
          <a:noFill/>
        </p:spPr>
        <p:txBody>
          <a:bodyPr wrap="none" rtlCol="0">
            <a:spAutoFit/>
          </a:bodyPr>
          <a:lstStyle/>
          <a:p>
            <a:pPr algn="r"/>
            <a:r>
              <a:rPr lang="en-US" sz="900">
                <a:solidFill>
                  <a:schemeClr val="tx1"/>
                </a:solidFill>
                <a:latin typeface="Arial" panose="020B0604020202020204" pitchFamily="34" charset="0"/>
                <a:cs typeface="Arial" panose="020B0604020202020204" pitchFamily="34" charset="0"/>
              </a:rPr>
              <a:t>© </a:t>
            </a:r>
            <a:fld id="{4795E061-8779-4B4B-A6E8-5F2676E58B2C}" type="datetimeyyyy">
              <a:rPr lang="en-US" sz="900" smtClean="0">
                <a:solidFill>
                  <a:schemeClr val="tx1"/>
                </a:solidFill>
                <a:latin typeface="Arial" panose="020B0604020202020204" pitchFamily="34" charset="0"/>
                <a:cs typeface="Arial" panose="020B0604020202020204" pitchFamily="34" charset="0"/>
              </a:rPr>
              <a:t>2023</a:t>
            </a:fld>
            <a:r>
              <a:rPr lang="en-US" sz="900">
                <a:solidFill>
                  <a:schemeClr val="tx1"/>
                </a:solidFill>
                <a:latin typeface="Arial" panose="020B0604020202020204" pitchFamily="34" charset="0"/>
                <a:cs typeface="Arial" panose="020B0604020202020204" pitchFamily="34" charset="0"/>
              </a:rPr>
              <a:t> Cognia, Inc</a:t>
            </a:r>
            <a:r>
              <a:rPr lang="en-US" sz="900">
                <a:solidFill>
                  <a:schemeClr val="tx1"/>
                </a:solidFill>
              </a:rPr>
              <a:t>.</a:t>
            </a:r>
          </a:p>
        </p:txBody>
      </p:sp>
    </p:spTree>
    <p:extLst>
      <p:ext uri="{BB962C8B-B14F-4D97-AF65-F5344CB8AC3E}">
        <p14:creationId xmlns:p14="http://schemas.microsoft.com/office/powerpoint/2010/main" val="14129536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943911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lide with photo">
  <p:cSld name="Cover Slide with photo">
    <p:bg>
      <p:bgPr>
        <a:solidFill>
          <a:schemeClr val="lt1"/>
        </a:solidFill>
        <a:effectLst/>
      </p:bgPr>
    </p:bg>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p:nvPr/>
        </p:nvSpPr>
        <p:spPr>
          <a:xfrm>
            <a:off x="89648" y="6382871"/>
            <a:ext cx="390432" cy="3406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 name="Google Shape;58;p8"/>
          <p:cNvPicPr preferRelativeResize="0"/>
          <p:nvPr/>
        </p:nvPicPr>
        <p:blipFill rotWithShape="1">
          <a:blip r:embed="rId2">
            <a:alphaModFix amt="36000"/>
          </a:blip>
          <a:srcRect/>
          <a:stretch/>
        </p:blipFill>
        <p:spPr>
          <a:xfrm rot="5400000">
            <a:off x="-1773330" y="-1621623"/>
            <a:ext cx="10262020" cy="10262020"/>
          </a:xfrm>
          <a:prstGeom prst="rect">
            <a:avLst/>
          </a:prstGeom>
          <a:noFill/>
          <a:ln>
            <a:noFill/>
          </a:ln>
        </p:spPr>
      </p:pic>
      <p:sp>
        <p:nvSpPr>
          <p:cNvPr id="59" name="Google Shape;59;p8"/>
          <p:cNvSpPr>
            <a:spLocks noGrp="1"/>
          </p:cNvSpPr>
          <p:nvPr>
            <p:ph type="pic" idx="2"/>
          </p:nvPr>
        </p:nvSpPr>
        <p:spPr>
          <a:xfrm>
            <a:off x="704850" y="856557"/>
            <a:ext cx="5305661" cy="5305661"/>
          </a:xfrm>
          <a:prstGeom prst="ellipse">
            <a:avLst/>
          </a:prstGeom>
          <a:solidFill>
            <a:schemeClr val="lt2"/>
          </a:solidFill>
          <a:ln>
            <a:noFill/>
          </a:ln>
        </p:spPr>
      </p:sp>
      <p:pic>
        <p:nvPicPr>
          <p:cNvPr id="60" name="Google Shape;60;p8"/>
          <p:cNvPicPr preferRelativeResize="0"/>
          <p:nvPr/>
        </p:nvPicPr>
        <p:blipFill rotWithShape="1">
          <a:blip r:embed="rId3">
            <a:alphaModFix/>
          </a:blip>
          <a:srcRect/>
          <a:stretch/>
        </p:blipFill>
        <p:spPr>
          <a:xfrm>
            <a:off x="6309360" y="640080"/>
            <a:ext cx="1698751" cy="365760"/>
          </a:xfrm>
          <a:prstGeom prst="rect">
            <a:avLst/>
          </a:prstGeom>
          <a:noFill/>
          <a:ln>
            <a:noFill/>
          </a:ln>
        </p:spPr>
      </p:pic>
      <p:sp>
        <p:nvSpPr>
          <p:cNvPr id="61" name="Google Shape;61;p8"/>
          <p:cNvSpPr txBox="1">
            <a:spLocks noGrp="1"/>
          </p:cNvSpPr>
          <p:nvPr>
            <p:ph type="ctrTitle"/>
          </p:nvPr>
        </p:nvSpPr>
        <p:spPr>
          <a:xfrm>
            <a:off x="6343650" y="2164584"/>
            <a:ext cx="5364256" cy="2514991"/>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chemeClr val="accent1"/>
              </a:buClr>
              <a:buSzPts val="6000"/>
              <a:buFont typeface="Georgia"/>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8"/>
          <p:cNvSpPr txBox="1">
            <a:spLocks noGrp="1"/>
          </p:cNvSpPr>
          <p:nvPr>
            <p:ph type="subTitle" idx="1"/>
          </p:nvPr>
        </p:nvSpPr>
        <p:spPr>
          <a:xfrm>
            <a:off x="6343650" y="4852416"/>
            <a:ext cx="5364256" cy="1100149"/>
          </a:xfrm>
          <a:prstGeom prst="rect">
            <a:avLst/>
          </a:prstGeom>
          <a:noFill/>
          <a:ln>
            <a:noFill/>
          </a:ln>
        </p:spPr>
        <p:txBody>
          <a:bodyPr spcFirstLastPara="1" wrap="square" lIns="0"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3" name="Google Shape;6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8"/>
          <p:cNvSpPr txBox="1"/>
          <p:nvPr/>
        </p:nvSpPr>
        <p:spPr>
          <a:xfrm>
            <a:off x="86442" y="6606059"/>
            <a:ext cx="1205779"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 2021 Cognia, Inc.</a:t>
            </a: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full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8">
            <a:extLst>
              <a:ext uri="{FF2B5EF4-FFF2-40B4-BE49-F238E27FC236}">
                <a16:creationId xmlns:a16="http://schemas.microsoft.com/office/drawing/2014/main" id="{7BEC094A-15D0-724A-8365-63D482052A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8" y="6464300"/>
            <a:ext cx="123507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8478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_Title and Content-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241447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blue">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Title 1">
            <a:extLst>
              <a:ext uri="{FF2B5EF4-FFF2-40B4-BE49-F238E27FC236}">
                <a16:creationId xmlns:a16="http://schemas.microsoft.com/office/drawing/2014/main" id="{4BAB87FC-D223-5242-8E90-96F497A60FF7}"/>
              </a:ext>
            </a:extLst>
          </p:cNvPr>
          <p:cNvSpPr>
            <a:spLocks noGrp="1"/>
          </p:cNvSpPr>
          <p:nvPr>
            <p:ph type="title" hasCustomPrompt="1"/>
          </p:nvPr>
        </p:nvSpPr>
        <p:spPr>
          <a:xfrm>
            <a:off x="838200" y="365125"/>
            <a:ext cx="10515600" cy="1325563"/>
          </a:xfrm>
        </p:spPr>
        <p:txBody>
          <a:bodyPr anchor="ctr"/>
          <a:lstStyle>
            <a:lvl1pPr>
              <a:defRPr sz="5400">
                <a:solidFill>
                  <a:schemeClr val="accent1"/>
                </a:solidFill>
              </a:defRPr>
            </a:lvl1pPr>
          </a:lstStyle>
          <a:p>
            <a:r>
              <a:rPr lang="en-US"/>
              <a:t>Click to edit title</a:t>
            </a:r>
          </a:p>
        </p:txBody>
      </p:sp>
      <p:sp>
        <p:nvSpPr>
          <p:cNvPr id="13" name="Content Placeholder 2">
            <a:extLst>
              <a:ext uri="{FF2B5EF4-FFF2-40B4-BE49-F238E27FC236}">
                <a16:creationId xmlns:a16="http://schemas.microsoft.com/office/drawing/2014/main" id="{539F3F73-FFD7-DC40-BD24-BF81D49CC419}"/>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B0EFABDA-FFE6-2248-84CC-3332FDD12A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4967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blac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084DC120-9D8A-CC43-9D3C-DEE0010D42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109695"/>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break_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7A3E410-749B-944F-901D-0A5CFD5067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093549">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00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break_plum">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FF412F4D-0307-B44D-8C72-CA0390E2D8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39DF68-0EE8-E14E-A18F-A69CED62CA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49713">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2713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break_gre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7DB4FDBC-52F6-4F48-9B5C-4C10E1268E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F164FAC-E3C8-234D-AD42-D273C030FD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3508101">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211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break_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10" name="Picture 8">
            <a:extLst>
              <a:ext uri="{FF2B5EF4-FFF2-40B4-BE49-F238E27FC236}">
                <a16:creationId xmlns:a16="http://schemas.microsoft.com/office/drawing/2014/main" id="{02134F95-D2A7-0240-ADE9-991CD80FE4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8CA3C22-1547-3F49-8AE6-8CB665D096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589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Emphasi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8" name="Picture 4">
            <a:extLst>
              <a:ext uri="{FF2B5EF4-FFF2-40B4-BE49-F238E27FC236}">
                <a16:creationId xmlns:a16="http://schemas.microsoft.com/office/drawing/2014/main" id="{D4477630-3BAE-6643-8628-1456DFD720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7325" y="6464300"/>
            <a:ext cx="1235075"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6628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 dark">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0" y="0"/>
            <a:ext cx="12192000" cy="6858000"/>
          </a:xfrm>
          <a:solidFill>
            <a:schemeClr val="bg1">
              <a:lumMod val="85000"/>
              <a:alpha val="25000"/>
            </a:schemeClr>
          </a:solidFill>
        </p:spPr>
        <p:txBody>
          <a:bodyPr/>
          <a:lstStyle/>
          <a:p>
            <a:r>
              <a:rPr lang="en-US"/>
              <a:t>Picture dark overlay</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lgn="ct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pic>
        <p:nvPicPr>
          <p:cNvPr id="10" name="Picture 9">
            <a:extLst>
              <a:ext uri="{FF2B5EF4-FFF2-40B4-BE49-F238E27FC236}">
                <a16:creationId xmlns:a16="http://schemas.microsoft.com/office/drawing/2014/main" id="{90969808-79EC-4B4F-ABE1-5C92BB8C2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58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plit screen">
    <p:bg>
      <p:bgPr>
        <a:solidFill>
          <a:schemeClr val="tx1"/>
        </a:solidFill>
        <a:effectLst/>
      </p:bgPr>
    </p:bg>
    <p:spTree>
      <p:nvGrpSpPr>
        <p:cNvPr id="1" name=""/>
        <p:cNvGrpSpPr/>
        <p:nvPr/>
      </p:nvGrpSpPr>
      <p:grpSpPr>
        <a:xfrm>
          <a:off x="0" y="0"/>
          <a:ext cx="0" cy="0"/>
          <a:chOff x="0" y="0"/>
          <a:chExt cx="0" cy="0"/>
        </a:xfrm>
      </p:grpSpPr>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6096000" y="14578"/>
            <a:ext cx="6096000" cy="5270345"/>
          </a:xfrm>
          <a:solidFill>
            <a:schemeClr val="bg1">
              <a:lumMod val="85000"/>
              <a:alpha val="25000"/>
            </a:schemeClr>
          </a:solidFill>
        </p:spPr>
        <p:txBody>
          <a:bodyPr/>
          <a:lstStyle/>
          <a:p>
            <a:r>
              <a:rPr lang="en-US"/>
              <a:t>Picture Split screen</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748847"/>
            <a:ext cx="10515600" cy="2335320"/>
          </a:xfrm>
        </p:spPr>
        <p:txBody>
          <a:bodyPr anchor="ctr"/>
          <a:lstStyle>
            <a:lvl1pPr algn="ct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5713230"/>
            <a:ext cx="10515600" cy="643120"/>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pic>
        <p:nvPicPr>
          <p:cNvPr id="10" name="Picture 9">
            <a:extLst>
              <a:ext uri="{FF2B5EF4-FFF2-40B4-BE49-F238E27FC236}">
                <a16:creationId xmlns:a16="http://schemas.microsoft.com/office/drawing/2014/main" id="{90969808-79EC-4B4F-ABE1-5C92BB8C2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35">
            <a:extLst>
              <a:ext uri="{FF2B5EF4-FFF2-40B4-BE49-F238E27FC236}">
                <a16:creationId xmlns:a16="http://schemas.microsoft.com/office/drawing/2014/main" id="{876B9B39-99EF-934B-B196-E1EDFDED24CC}"/>
              </a:ext>
            </a:extLst>
          </p:cNvPr>
          <p:cNvSpPr>
            <a:spLocks noGrp="1"/>
          </p:cNvSpPr>
          <p:nvPr>
            <p:ph type="pic" sz="quarter" idx="15" hasCustomPrompt="1"/>
          </p:nvPr>
        </p:nvSpPr>
        <p:spPr>
          <a:xfrm>
            <a:off x="-6351" y="14578"/>
            <a:ext cx="6096001" cy="5270345"/>
          </a:xfrm>
          <a:solidFill>
            <a:schemeClr val="bg1">
              <a:lumMod val="85000"/>
              <a:alpha val="25000"/>
            </a:schemeClr>
          </a:solidFill>
        </p:spPr>
        <p:txBody>
          <a:bodyPr/>
          <a:lstStyle/>
          <a:p>
            <a:r>
              <a:rPr lang="en-US"/>
              <a:t>Picture Split screen</a:t>
            </a:r>
          </a:p>
        </p:txBody>
      </p:sp>
    </p:spTree>
    <p:extLst>
      <p:ext uri="{BB962C8B-B14F-4D97-AF65-F5344CB8AC3E}">
        <p14:creationId xmlns:p14="http://schemas.microsoft.com/office/powerpoint/2010/main" val="11495027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hoto slide ligh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0" y="0"/>
            <a:ext cx="12192000" cy="6858000"/>
          </a:xfrm>
          <a:solidFill>
            <a:schemeClr val="bg1">
              <a:lumMod val="85000"/>
              <a:alpha val="25000"/>
            </a:schemeClr>
          </a:solidFill>
        </p:spPr>
        <p:txBody>
          <a:bodyPr/>
          <a:lstStyle/>
          <a:p>
            <a:r>
              <a:rPr lang="en-US"/>
              <a:t>Picture light overlay</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lgn="ctr">
              <a:defRPr sz="6000">
                <a:solidFill>
                  <a:schemeClr val="tx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Tree>
    <p:extLst>
      <p:ext uri="{BB962C8B-B14F-4D97-AF65-F5344CB8AC3E}">
        <p14:creationId xmlns:p14="http://schemas.microsoft.com/office/powerpoint/2010/main" val="205271833"/>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emphasis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9735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emphasis plum">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25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Quote Plum">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E8BAA4-C9B8-DB42-8D44-8E75F72D6266}"/>
              </a:ext>
            </a:extLst>
          </p:cNvPr>
          <p:cNvSpPr txBox="1">
            <a:spLocks/>
          </p:cNvSpPr>
          <p:nvPr userDrawn="1"/>
        </p:nvSpPr>
        <p:spPr>
          <a:xfrm>
            <a:off x="677852" y="1694317"/>
            <a:ext cx="2233299" cy="190730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6000" kern="1200">
                <a:solidFill>
                  <a:schemeClr val="bg1"/>
                </a:solidFill>
                <a:latin typeface="Georgia" panose="02040502050405020303" pitchFamily="18" charset="0"/>
                <a:ea typeface="+mj-ea"/>
                <a:cs typeface="+mj-cs"/>
              </a:defRPr>
            </a:lvl1pPr>
          </a:lstStyle>
          <a:p>
            <a:r>
              <a:rPr lang="en-US" sz="14800">
                <a:solidFill>
                  <a:schemeClr val="accent1"/>
                </a:solidFill>
              </a:rPr>
              <a:t>“</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1754156" y="1709738"/>
            <a:ext cx="9593294" cy="2852737"/>
          </a:xfrm>
        </p:spPr>
        <p:txBody>
          <a:bodyPr anchor="t"/>
          <a:lstStyle>
            <a:lvl1pPr>
              <a:defRPr sz="6000">
                <a:solidFill>
                  <a:schemeClr val="bg1"/>
                </a:solidFill>
              </a:defRPr>
            </a:lvl1pPr>
          </a:lstStyle>
          <a:p>
            <a:r>
              <a:rPr lang="en-US"/>
              <a:t>Click to edit quote.”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1754156" y="4589463"/>
            <a:ext cx="9593294"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attribution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FF412F4D-0307-B44D-8C72-CA0390E2D8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8774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E960-4759-6044-9A50-4CC7320D9115}"/>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5764A9B9-C3AD-A340-8416-0DBA71DD444A}"/>
              </a:ext>
            </a:extLst>
          </p:cNvPr>
          <p:cNvSpPr>
            <a:spLocks noGrp="1"/>
          </p:cNvSpPr>
          <p:nvPr>
            <p:ph sz="half" idx="1" hasCustomPrompt="1"/>
          </p:nvPr>
        </p:nvSpPr>
        <p:spPr>
          <a:xfrm>
            <a:off x="838200" y="1825625"/>
            <a:ext cx="5181600" cy="435133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A9D848-656F-5144-A70D-96E156A1260F}"/>
              </a:ext>
            </a:extLst>
          </p:cNvPr>
          <p:cNvSpPr>
            <a:spLocks noGrp="1"/>
          </p:cNvSpPr>
          <p:nvPr>
            <p:ph sz="half" idx="2" hasCustomPrompt="1"/>
          </p:nvPr>
        </p:nvSpPr>
        <p:spPr>
          <a:xfrm>
            <a:off x="6172200" y="1825625"/>
            <a:ext cx="5181600" cy="435133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F0CC1D-73BD-B54D-9649-4DEAA76C544D}"/>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6" name="Footer Placeholder 5">
            <a:extLst>
              <a:ext uri="{FF2B5EF4-FFF2-40B4-BE49-F238E27FC236}">
                <a16:creationId xmlns:a16="http://schemas.microsoft.com/office/drawing/2014/main" id="{E7839734-95D4-AF41-A283-90F62EDEF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B0B12-D23B-F94A-AFEA-AB88DB239068}"/>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9279597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919940"/>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cap="none" baseline="0"/>
            </a:lvl1pPr>
          </a:lstStyle>
          <a:p>
            <a:r>
              <a:rPr lang="en-US" noProof="0"/>
              <a:t>Click to edit title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5938" y="2863158"/>
            <a:ext cx="4568824" cy="3047312"/>
          </a:xfrm>
        </p:spPr>
        <p:txBody>
          <a:bodyPr lIns="0" tIns="0" rIns="0" bIns="0">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515938" y="1903728"/>
            <a:ext cx="4374114" cy="495389"/>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128979" y="1667975"/>
            <a:ext cx="4546924" cy="3047311"/>
          </a:xfrm>
        </p:spPr>
        <p:txBody>
          <a:bodyPr lIns="0" tIns="0" rIns="0" bIns="0" anchor="b">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128978" y="5175482"/>
            <a:ext cx="4537559" cy="536205"/>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grpSp>
        <p:nvGrpSpPr>
          <p:cNvPr id="6" name="Group 5">
            <a:extLst>
              <a:ext uri="{FF2B5EF4-FFF2-40B4-BE49-F238E27FC236}">
                <a16:creationId xmlns:a16="http://schemas.microsoft.com/office/drawing/2014/main" id="{221AFD90-8E15-0B47-868A-3055092CD34F}"/>
              </a:ext>
            </a:extLst>
          </p:cNvPr>
          <p:cNvGrpSpPr/>
          <p:nvPr userDrawn="1"/>
        </p:nvGrpSpPr>
        <p:grpSpPr>
          <a:xfrm>
            <a:off x="5018503" y="1652762"/>
            <a:ext cx="1001899" cy="1001899"/>
            <a:chOff x="5084763" y="1652762"/>
            <a:chExt cx="1001899" cy="1001899"/>
          </a:xfrm>
        </p:grpSpPr>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1" name="Picture 10">
              <a:extLst>
                <a:ext uri="{FF2B5EF4-FFF2-40B4-BE49-F238E27FC236}">
                  <a16:creationId xmlns:a16="http://schemas.microsoft.com/office/drawing/2014/main" id="{15E622A0-29AC-9241-AA3D-127913D0943D}"/>
                </a:ext>
              </a:extLst>
            </p:cNvPr>
            <p:cNvPicPr>
              <a:picLocks noChangeAspect="1"/>
            </p:cNvPicPr>
            <p:nvPr userDrawn="1"/>
          </p:nvPicPr>
          <p:blipFill>
            <a:blip r:embed="rId2"/>
            <a:stretch>
              <a:fillRect/>
            </a:stretch>
          </p:blipFill>
          <p:spPr>
            <a:xfrm rot="12308430">
              <a:off x="5204745" y="1787959"/>
              <a:ext cx="726926" cy="726926"/>
            </a:xfrm>
            <a:prstGeom prst="rect">
              <a:avLst/>
            </a:prstGeom>
          </p:spPr>
        </p:pic>
      </p:grpSp>
      <p:grpSp>
        <p:nvGrpSpPr>
          <p:cNvPr id="5" name="Group 4">
            <a:extLst>
              <a:ext uri="{FF2B5EF4-FFF2-40B4-BE49-F238E27FC236}">
                <a16:creationId xmlns:a16="http://schemas.microsoft.com/office/drawing/2014/main" id="{71734A3A-1266-BF4A-9A0B-09C2F1FE90DF}"/>
              </a:ext>
            </a:extLst>
          </p:cNvPr>
          <p:cNvGrpSpPr/>
          <p:nvPr userDrawn="1"/>
        </p:nvGrpSpPr>
        <p:grpSpPr>
          <a:xfrm>
            <a:off x="6034316" y="4919939"/>
            <a:ext cx="1001899" cy="1001899"/>
            <a:chOff x="6100576" y="4919939"/>
            <a:chExt cx="1001899" cy="1001899"/>
          </a:xfrm>
        </p:grpSpPr>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919939"/>
              <a:ext cx="1001899" cy="100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2" name="Picture 11">
              <a:extLst>
                <a:ext uri="{FF2B5EF4-FFF2-40B4-BE49-F238E27FC236}">
                  <a16:creationId xmlns:a16="http://schemas.microsoft.com/office/drawing/2014/main" id="{8AE88FE2-8663-1641-B2D7-44B069899EC7}"/>
                </a:ext>
              </a:extLst>
            </p:cNvPr>
            <p:cNvPicPr>
              <a:picLocks noChangeAspect="1"/>
            </p:cNvPicPr>
            <p:nvPr userDrawn="1"/>
          </p:nvPicPr>
          <p:blipFill>
            <a:blip r:embed="rId2"/>
            <a:stretch>
              <a:fillRect/>
            </a:stretch>
          </p:blipFill>
          <p:spPr>
            <a:xfrm rot="1617130">
              <a:off x="6228388" y="5059713"/>
              <a:ext cx="726926" cy="726926"/>
            </a:xfrm>
            <a:prstGeom prst="rect">
              <a:avLst/>
            </a:prstGeom>
          </p:spPr>
        </p:pic>
      </p:grpSp>
    </p:spTree>
    <p:extLst>
      <p:ext uri="{BB962C8B-B14F-4D97-AF65-F5344CB8AC3E}">
        <p14:creationId xmlns:p14="http://schemas.microsoft.com/office/powerpoint/2010/main" val="36177739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919940"/>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000" b="0" cap="none" baseline="0"/>
            </a:lvl1pPr>
          </a:lstStyle>
          <a:p>
            <a:r>
              <a:rPr lang="en-US" noProof="0"/>
              <a:t>Click to edit title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5938" y="2863158"/>
            <a:ext cx="4568824" cy="3047312"/>
          </a:xfrm>
        </p:spPr>
        <p:txBody>
          <a:bodyPr lIns="0" tIns="0" rIns="0" bIns="0">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515938" y="1903728"/>
            <a:ext cx="4374114" cy="495389"/>
          </a:xfrm>
        </p:spPr>
        <p:txBody>
          <a:bodyPr lIns="0" tIns="0" rIns="0" bIns="0" anchor="ctr">
            <a:noAutofit/>
          </a:bodyPr>
          <a:lstStyle>
            <a:lvl1pPr marL="0" indent="0" algn="l">
              <a:buNone/>
              <a:defRPr sz="20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128979" y="1667975"/>
            <a:ext cx="4546924" cy="3047311"/>
          </a:xfrm>
        </p:spPr>
        <p:txBody>
          <a:bodyPr lIns="0" tIns="0" rIns="0" bIns="0" anchor="b">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128978" y="5175482"/>
            <a:ext cx="4537559" cy="536205"/>
          </a:xfrm>
        </p:spPr>
        <p:txBody>
          <a:bodyPr lIns="0" tIns="0" rIns="0" bIns="0" anchor="ctr">
            <a:noAutofit/>
          </a:bodyPr>
          <a:lstStyle>
            <a:lvl1pPr marL="0" indent="0" algn="l">
              <a:buNone/>
              <a:defRPr sz="20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grpSp>
        <p:nvGrpSpPr>
          <p:cNvPr id="6" name="Group 5">
            <a:extLst>
              <a:ext uri="{FF2B5EF4-FFF2-40B4-BE49-F238E27FC236}">
                <a16:creationId xmlns:a16="http://schemas.microsoft.com/office/drawing/2014/main" id="{221AFD90-8E15-0B47-868A-3055092CD34F}"/>
              </a:ext>
            </a:extLst>
          </p:cNvPr>
          <p:cNvGrpSpPr/>
          <p:nvPr userDrawn="1"/>
        </p:nvGrpSpPr>
        <p:grpSpPr>
          <a:xfrm>
            <a:off x="5018503" y="1652762"/>
            <a:ext cx="1001899" cy="1001899"/>
            <a:chOff x="5084763" y="1652762"/>
            <a:chExt cx="1001899" cy="1001899"/>
          </a:xfrm>
        </p:grpSpPr>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1" name="Picture 10">
              <a:extLst>
                <a:ext uri="{FF2B5EF4-FFF2-40B4-BE49-F238E27FC236}">
                  <a16:creationId xmlns:a16="http://schemas.microsoft.com/office/drawing/2014/main" id="{15E622A0-29AC-9241-AA3D-127913D0943D}"/>
                </a:ext>
              </a:extLst>
            </p:cNvPr>
            <p:cNvPicPr>
              <a:picLocks noChangeAspect="1"/>
            </p:cNvPicPr>
            <p:nvPr userDrawn="1"/>
          </p:nvPicPr>
          <p:blipFill>
            <a:blip r:embed="rId2"/>
            <a:stretch>
              <a:fillRect/>
            </a:stretch>
          </p:blipFill>
          <p:spPr>
            <a:xfrm rot="12308430">
              <a:off x="5204745" y="1787959"/>
              <a:ext cx="726926" cy="726926"/>
            </a:xfrm>
            <a:prstGeom prst="rect">
              <a:avLst/>
            </a:prstGeom>
          </p:spPr>
        </p:pic>
      </p:grpSp>
      <p:grpSp>
        <p:nvGrpSpPr>
          <p:cNvPr id="5" name="Group 4">
            <a:extLst>
              <a:ext uri="{FF2B5EF4-FFF2-40B4-BE49-F238E27FC236}">
                <a16:creationId xmlns:a16="http://schemas.microsoft.com/office/drawing/2014/main" id="{71734A3A-1266-BF4A-9A0B-09C2F1FE90DF}"/>
              </a:ext>
            </a:extLst>
          </p:cNvPr>
          <p:cNvGrpSpPr/>
          <p:nvPr userDrawn="1"/>
        </p:nvGrpSpPr>
        <p:grpSpPr>
          <a:xfrm>
            <a:off x="6034316" y="4919939"/>
            <a:ext cx="1001899" cy="1001899"/>
            <a:chOff x="6100576" y="4919939"/>
            <a:chExt cx="1001899" cy="1001899"/>
          </a:xfrm>
        </p:grpSpPr>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919939"/>
              <a:ext cx="1001899" cy="100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2" name="Picture 11">
              <a:extLst>
                <a:ext uri="{FF2B5EF4-FFF2-40B4-BE49-F238E27FC236}">
                  <a16:creationId xmlns:a16="http://schemas.microsoft.com/office/drawing/2014/main" id="{8AE88FE2-8663-1641-B2D7-44B069899EC7}"/>
                </a:ext>
              </a:extLst>
            </p:cNvPr>
            <p:cNvPicPr>
              <a:picLocks noChangeAspect="1"/>
            </p:cNvPicPr>
            <p:nvPr userDrawn="1"/>
          </p:nvPicPr>
          <p:blipFill>
            <a:blip r:embed="rId2"/>
            <a:stretch>
              <a:fillRect/>
            </a:stretch>
          </p:blipFill>
          <p:spPr>
            <a:xfrm rot="1617130">
              <a:off x="6228388" y="5059713"/>
              <a:ext cx="726926" cy="726926"/>
            </a:xfrm>
            <a:prstGeom prst="rect">
              <a:avLst/>
            </a:prstGeom>
          </p:spPr>
        </p:pic>
      </p:grpSp>
    </p:spTree>
    <p:extLst>
      <p:ext uri="{BB962C8B-B14F-4D97-AF65-F5344CB8AC3E}">
        <p14:creationId xmlns:p14="http://schemas.microsoft.com/office/powerpoint/2010/main" val="39154822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ancy bullets">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B0EDDACC-9E75-024E-82B1-A5C133B76AC0}"/>
              </a:ext>
            </a:extLst>
          </p:cNvPr>
          <p:cNvSpPr>
            <a:spLocks noGrp="1"/>
          </p:cNvSpPr>
          <p:nvPr userDrawn="1">
            <p:ph type="body" sz="quarter" idx="13" hasCustomPrompt="1"/>
          </p:nvPr>
        </p:nvSpPr>
        <p:spPr>
          <a:xfrm>
            <a:off x="838199" y="1814738"/>
            <a:ext cx="10515599" cy="4215947"/>
          </a:xfrm>
        </p:spPr>
        <p:txBody>
          <a:bodyPr/>
          <a:lstStyle>
            <a:lvl1pPr marL="0" indent="320040">
              <a:buSzPct val="90000"/>
              <a:buFontTx/>
              <a:buBlip>
                <a:blip r:embed="rId2"/>
              </a:buBlip>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C5B1CDE-515C-904B-9CF7-B3E881571760}"/>
              </a:ext>
            </a:extLst>
          </p:cNvPr>
          <p:cNvSpPr>
            <a:spLocks noGrp="1"/>
          </p:cNvSpPr>
          <p:nvPr>
            <p:ph type="title" hasCustomPrompt="1"/>
          </p:nvPr>
        </p:nvSpPr>
        <p:spPr>
          <a:xfrm>
            <a:off x="838200" y="365125"/>
            <a:ext cx="10515600" cy="1325563"/>
          </a:xfrm>
        </p:spPr>
        <p:txBody>
          <a:bodyPr/>
          <a:lstStyle/>
          <a:p>
            <a:r>
              <a:rPr lang="en-US"/>
              <a:t>Click to edit title</a:t>
            </a:r>
          </a:p>
        </p:txBody>
      </p:sp>
    </p:spTree>
    <p:extLst>
      <p:ext uri="{BB962C8B-B14F-4D97-AF65-F5344CB8AC3E}">
        <p14:creationId xmlns:p14="http://schemas.microsoft.com/office/powerpoint/2010/main" val="8426622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ancy bullets with header">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5B43DD-67D9-894A-9B0B-E851A98C1330}"/>
              </a:ext>
            </a:extLst>
          </p:cNvPr>
          <p:cNvSpPr/>
          <p:nvPr userDrawn="1"/>
        </p:nvSpPr>
        <p:spPr>
          <a:xfrm>
            <a:off x="805873" y="466228"/>
            <a:ext cx="11386128" cy="9774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37" name="Group 36">
            <a:extLst>
              <a:ext uri="{FF2B5EF4-FFF2-40B4-BE49-F238E27FC236}">
                <a16:creationId xmlns:a16="http://schemas.microsoft.com/office/drawing/2014/main" id="{14202D1A-A217-1745-8A8B-5EC74D18F938}"/>
              </a:ext>
            </a:extLst>
          </p:cNvPr>
          <p:cNvGrpSpPr/>
          <p:nvPr userDrawn="1"/>
        </p:nvGrpSpPr>
        <p:grpSpPr>
          <a:xfrm>
            <a:off x="314598" y="451714"/>
            <a:ext cx="1001899" cy="1001899"/>
            <a:chOff x="329370" y="1648186"/>
            <a:chExt cx="1001899" cy="1001899"/>
          </a:xfrm>
        </p:grpSpPr>
        <p:sp>
          <p:nvSpPr>
            <p:cNvPr id="38" name="Oval 37">
              <a:extLst>
                <a:ext uri="{FF2B5EF4-FFF2-40B4-BE49-F238E27FC236}">
                  <a16:creationId xmlns:a16="http://schemas.microsoft.com/office/drawing/2014/main" id="{52AEF623-E82B-A74C-A8D0-8A8240EA92D5}"/>
                </a:ext>
              </a:extLst>
            </p:cNvPr>
            <p:cNvSpPr>
              <a:spLocks noChangeAspect="1"/>
            </p:cNvSpPr>
            <p:nvPr userDrawn="1"/>
          </p:nvSpPr>
          <p:spPr>
            <a:xfrm>
              <a:off x="329370" y="1648186"/>
              <a:ext cx="1001899" cy="100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39" name="Picture 38">
              <a:extLst>
                <a:ext uri="{FF2B5EF4-FFF2-40B4-BE49-F238E27FC236}">
                  <a16:creationId xmlns:a16="http://schemas.microsoft.com/office/drawing/2014/main" id="{A7DE2629-5730-F848-8E33-1082710454B8}"/>
                </a:ext>
              </a:extLst>
            </p:cNvPr>
            <p:cNvPicPr>
              <a:picLocks noChangeAspect="1"/>
            </p:cNvPicPr>
            <p:nvPr userDrawn="1"/>
          </p:nvPicPr>
          <p:blipFill>
            <a:blip r:embed="rId2"/>
            <a:stretch>
              <a:fillRect/>
            </a:stretch>
          </p:blipFill>
          <p:spPr>
            <a:xfrm rot="1617130">
              <a:off x="457182" y="1787960"/>
              <a:ext cx="726926" cy="726926"/>
            </a:xfrm>
            <a:prstGeom prst="rect">
              <a:avLst/>
            </a:prstGeom>
          </p:spPr>
        </p:pic>
      </p:gr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1534885" y="576943"/>
            <a:ext cx="10421587" cy="740228"/>
          </a:xfrm>
        </p:spPr>
        <p:txBody>
          <a:bodyPr lIns="0" tIns="0" rIns="0" bIns="0" anchor="b">
            <a:noAutofit/>
          </a:bodyPr>
          <a:lstStyle>
            <a:lvl1pPr>
              <a:defRPr sz="4400" b="0" cap="none" baseline="0"/>
            </a:lvl1pPr>
          </a:lstStyle>
          <a:p>
            <a:r>
              <a:rPr lang="en-US" noProof="0"/>
              <a:t>Click to edit title</a:t>
            </a:r>
          </a:p>
        </p:txBody>
      </p:sp>
      <p:sp>
        <p:nvSpPr>
          <p:cNvPr id="21" name="Text Placeholder 7">
            <a:extLst>
              <a:ext uri="{FF2B5EF4-FFF2-40B4-BE49-F238E27FC236}">
                <a16:creationId xmlns:a16="http://schemas.microsoft.com/office/drawing/2014/main" id="{B0EDDACC-9E75-024E-82B1-A5C133B76AC0}"/>
              </a:ext>
            </a:extLst>
          </p:cNvPr>
          <p:cNvSpPr>
            <a:spLocks noGrp="1"/>
          </p:cNvSpPr>
          <p:nvPr userDrawn="1">
            <p:ph type="body" sz="quarter" idx="13" hasCustomPrompt="1"/>
          </p:nvPr>
        </p:nvSpPr>
        <p:spPr>
          <a:xfrm>
            <a:off x="1534885" y="1996462"/>
            <a:ext cx="9341304" cy="3744060"/>
          </a:xfrm>
        </p:spPr>
        <p:txBody>
          <a:bodyPr/>
          <a:lstStyle>
            <a:lvl1pPr marL="0" indent="320040">
              <a:buSzPct val="90000"/>
              <a:buFontTx/>
              <a:buBlip>
                <a:blip r:embed="rId3"/>
              </a:buBlip>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981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full logo">
  <p:cSld name="Title and Content-full logo">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10"/>
          <p:cNvPicPr preferRelativeResize="0"/>
          <p:nvPr/>
        </p:nvPicPr>
        <p:blipFill rotWithShape="1">
          <a:blip r:embed="rId2">
            <a:alphaModFix/>
          </a:blip>
          <a:srcRect/>
          <a:stretch/>
        </p:blipFill>
        <p:spPr>
          <a:xfrm>
            <a:off x="173038" y="6464300"/>
            <a:ext cx="1235075" cy="273050"/>
          </a:xfrm>
          <a:prstGeom prst="rect">
            <a:avLst/>
          </a:prstGeom>
          <a:solidFill>
            <a:schemeClr val="lt1"/>
          </a:solid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aphic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cap="none" baseline="0"/>
            </a:lvl1pPr>
          </a:lstStyle>
          <a:p>
            <a:r>
              <a:rPr lang="en-US" noProof="0"/>
              <a:t>Click to edit title</a:t>
            </a:r>
          </a:p>
        </p:txBody>
      </p:sp>
    </p:spTree>
    <p:extLst>
      <p:ext uri="{BB962C8B-B14F-4D97-AF65-F5344CB8AC3E}">
        <p14:creationId xmlns:p14="http://schemas.microsoft.com/office/powerpoint/2010/main" val="34890943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mparison with phot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a:t>Click to edit title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342900" indent="-342900" algn="l">
              <a:buFont typeface="Arial" panose="020B0604020202020204" pitchFamily="34" charset="0"/>
              <a:buChar char="•"/>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342900" indent="-342900" algn="l">
              <a:buFont typeface="Arial" panose="020B0604020202020204" pitchFamily="34" charset="0"/>
              <a:buChar char="•"/>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24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24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pic>
        <p:nvPicPr>
          <p:cNvPr id="12" name="Picture 11">
            <a:extLst>
              <a:ext uri="{FF2B5EF4-FFF2-40B4-BE49-F238E27FC236}">
                <a16:creationId xmlns:a16="http://schemas.microsoft.com/office/drawing/2014/main" id="{7C0BC6C4-DCAF-B544-9AB8-81E955880A14}"/>
              </a:ext>
            </a:extLst>
          </p:cNvPr>
          <p:cNvPicPr>
            <a:picLocks noChangeAspect="1"/>
          </p:cNvPicPr>
          <p:nvPr userDrawn="1"/>
        </p:nvPicPr>
        <p:blipFill>
          <a:blip r:embed="rId2"/>
          <a:stretch>
            <a:fillRect/>
          </a:stretch>
        </p:blipFill>
        <p:spPr>
          <a:xfrm rot="13053251">
            <a:off x="1598682" y="1916787"/>
            <a:ext cx="666404" cy="666404"/>
          </a:xfrm>
          <a:prstGeom prst="rect">
            <a:avLst/>
          </a:prstGeom>
        </p:spPr>
      </p:pic>
      <p:pic>
        <p:nvPicPr>
          <p:cNvPr id="14" name="Picture 13">
            <a:extLst>
              <a:ext uri="{FF2B5EF4-FFF2-40B4-BE49-F238E27FC236}">
                <a16:creationId xmlns:a16="http://schemas.microsoft.com/office/drawing/2014/main" id="{0B2B3BED-CA2A-6A4E-BF31-8F59618EB15C}"/>
              </a:ext>
            </a:extLst>
          </p:cNvPr>
          <p:cNvPicPr>
            <a:picLocks noChangeAspect="1"/>
          </p:cNvPicPr>
          <p:nvPr userDrawn="1"/>
        </p:nvPicPr>
        <p:blipFill>
          <a:blip r:embed="rId2"/>
          <a:stretch>
            <a:fillRect/>
          </a:stretch>
        </p:blipFill>
        <p:spPr>
          <a:xfrm rot="1165538">
            <a:off x="9908070" y="1906607"/>
            <a:ext cx="666404" cy="666404"/>
          </a:xfrm>
          <a:prstGeom prst="rect">
            <a:avLst/>
          </a:prstGeom>
        </p:spPr>
      </p:pic>
    </p:spTree>
    <p:extLst>
      <p:ext uri="{BB962C8B-B14F-4D97-AF65-F5344CB8AC3E}">
        <p14:creationId xmlns:p14="http://schemas.microsoft.com/office/powerpoint/2010/main" val="771894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ancy bullets with header">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5B43DD-67D9-894A-9B0B-E851A98C1330}"/>
              </a:ext>
            </a:extLst>
          </p:cNvPr>
          <p:cNvSpPr/>
          <p:nvPr userDrawn="1"/>
        </p:nvSpPr>
        <p:spPr>
          <a:xfrm>
            <a:off x="805873" y="466228"/>
            <a:ext cx="11386128" cy="9774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37" name="Group 36">
            <a:extLst>
              <a:ext uri="{FF2B5EF4-FFF2-40B4-BE49-F238E27FC236}">
                <a16:creationId xmlns:a16="http://schemas.microsoft.com/office/drawing/2014/main" id="{14202D1A-A217-1745-8A8B-5EC74D18F938}"/>
              </a:ext>
            </a:extLst>
          </p:cNvPr>
          <p:cNvGrpSpPr/>
          <p:nvPr userDrawn="1"/>
        </p:nvGrpSpPr>
        <p:grpSpPr>
          <a:xfrm>
            <a:off x="314598" y="451714"/>
            <a:ext cx="1001899" cy="1001899"/>
            <a:chOff x="329370" y="1648186"/>
            <a:chExt cx="1001899" cy="1001899"/>
          </a:xfrm>
        </p:grpSpPr>
        <p:sp>
          <p:nvSpPr>
            <p:cNvPr id="38" name="Oval 37">
              <a:extLst>
                <a:ext uri="{FF2B5EF4-FFF2-40B4-BE49-F238E27FC236}">
                  <a16:creationId xmlns:a16="http://schemas.microsoft.com/office/drawing/2014/main" id="{52AEF623-E82B-A74C-A8D0-8A8240EA92D5}"/>
                </a:ext>
              </a:extLst>
            </p:cNvPr>
            <p:cNvSpPr>
              <a:spLocks noChangeAspect="1"/>
            </p:cNvSpPr>
            <p:nvPr userDrawn="1"/>
          </p:nvSpPr>
          <p:spPr>
            <a:xfrm>
              <a:off x="329370" y="1648186"/>
              <a:ext cx="1001899" cy="100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39" name="Picture 38">
              <a:extLst>
                <a:ext uri="{FF2B5EF4-FFF2-40B4-BE49-F238E27FC236}">
                  <a16:creationId xmlns:a16="http://schemas.microsoft.com/office/drawing/2014/main" id="{A7DE2629-5730-F848-8E33-1082710454B8}"/>
                </a:ext>
              </a:extLst>
            </p:cNvPr>
            <p:cNvPicPr>
              <a:picLocks noChangeAspect="1"/>
            </p:cNvPicPr>
            <p:nvPr userDrawn="1"/>
          </p:nvPicPr>
          <p:blipFill>
            <a:blip r:embed="rId2"/>
            <a:stretch>
              <a:fillRect/>
            </a:stretch>
          </p:blipFill>
          <p:spPr>
            <a:xfrm rot="1617130">
              <a:off x="457182" y="1787960"/>
              <a:ext cx="726926" cy="726926"/>
            </a:xfrm>
            <a:prstGeom prst="rect">
              <a:avLst/>
            </a:prstGeom>
          </p:spPr>
        </p:pic>
      </p:gr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1534885" y="576943"/>
            <a:ext cx="10421587" cy="740228"/>
          </a:xfrm>
        </p:spPr>
        <p:txBody>
          <a:bodyPr lIns="0" tIns="0" rIns="0" bIns="0" anchor="b">
            <a:noAutofit/>
          </a:bodyPr>
          <a:lstStyle>
            <a:lvl1pPr>
              <a:defRPr sz="4000" b="0" cap="none" baseline="0"/>
            </a:lvl1pPr>
          </a:lstStyle>
          <a:p>
            <a:r>
              <a:rPr lang="en-US" noProof="0"/>
              <a:t>Click to edit title</a:t>
            </a:r>
          </a:p>
        </p:txBody>
      </p:sp>
      <p:sp>
        <p:nvSpPr>
          <p:cNvPr id="21" name="Text Placeholder 7">
            <a:extLst>
              <a:ext uri="{FF2B5EF4-FFF2-40B4-BE49-F238E27FC236}">
                <a16:creationId xmlns:a16="http://schemas.microsoft.com/office/drawing/2014/main" id="{B0EDDACC-9E75-024E-82B1-A5C133B76AC0}"/>
              </a:ext>
            </a:extLst>
          </p:cNvPr>
          <p:cNvSpPr>
            <a:spLocks noGrp="1"/>
          </p:cNvSpPr>
          <p:nvPr userDrawn="1">
            <p:ph type="body" sz="quarter" idx="13" hasCustomPrompt="1"/>
          </p:nvPr>
        </p:nvSpPr>
        <p:spPr>
          <a:xfrm>
            <a:off x="1534885" y="1996462"/>
            <a:ext cx="9341304" cy="3744060"/>
          </a:xfrm>
        </p:spPr>
        <p:txBody>
          <a:bodyPr/>
          <a:lstStyle>
            <a:lvl1pPr marL="0" indent="320040">
              <a:buSzPct val="90000"/>
              <a:buFontTx/>
              <a:buBlip>
                <a:blip r:embed="rId3"/>
              </a:buBlip>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7781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Graphic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000" b="0" cap="none" baseline="0"/>
            </a:lvl1pPr>
          </a:lstStyle>
          <a:p>
            <a:r>
              <a:rPr lang="en-US" noProof="0"/>
              <a:t>Click to edit title</a:t>
            </a:r>
          </a:p>
        </p:txBody>
      </p:sp>
    </p:spTree>
    <p:extLst>
      <p:ext uri="{BB962C8B-B14F-4D97-AF65-F5344CB8AC3E}">
        <p14:creationId xmlns:p14="http://schemas.microsoft.com/office/powerpoint/2010/main" val="261197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with phot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3600" b="0" i="0" cap="none" baseline="0"/>
            </a:lvl1pPr>
          </a:lstStyle>
          <a:p>
            <a:r>
              <a:rPr lang="en-US" noProof="0"/>
              <a:t>Click to edit title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text</a:t>
            </a:r>
          </a:p>
        </p:txBody>
      </p:sp>
      <p:pic>
        <p:nvPicPr>
          <p:cNvPr id="12" name="Picture 11">
            <a:extLst>
              <a:ext uri="{FF2B5EF4-FFF2-40B4-BE49-F238E27FC236}">
                <a16:creationId xmlns:a16="http://schemas.microsoft.com/office/drawing/2014/main" id="{7C0BC6C4-DCAF-B544-9AB8-81E955880A14}"/>
              </a:ext>
            </a:extLst>
          </p:cNvPr>
          <p:cNvPicPr>
            <a:picLocks noChangeAspect="1"/>
          </p:cNvPicPr>
          <p:nvPr userDrawn="1"/>
        </p:nvPicPr>
        <p:blipFill>
          <a:blip r:embed="rId2"/>
          <a:stretch>
            <a:fillRect/>
          </a:stretch>
        </p:blipFill>
        <p:spPr>
          <a:xfrm rot="13053251">
            <a:off x="1598682" y="1916787"/>
            <a:ext cx="666404" cy="666404"/>
          </a:xfrm>
          <a:prstGeom prst="rect">
            <a:avLst/>
          </a:prstGeom>
        </p:spPr>
      </p:pic>
      <p:pic>
        <p:nvPicPr>
          <p:cNvPr id="14" name="Picture 13">
            <a:extLst>
              <a:ext uri="{FF2B5EF4-FFF2-40B4-BE49-F238E27FC236}">
                <a16:creationId xmlns:a16="http://schemas.microsoft.com/office/drawing/2014/main" id="{0B2B3BED-CA2A-6A4E-BF31-8F59618EB15C}"/>
              </a:ext>
            </a:extLst>
          </p:cNvPr>
          <p:cNvPicPr>
            <a:picLocks noChangeAspect="1"/>
          </p:cNvPicPr>
          <p:nvPr userDrawn="1"/>
        </p:nvPicPr>
        <p:blipFill>
          <a:blip r:embed="rId2"/>
          <a:stretch>
            <a:fillRect/>
          </a:stretch>
        </p:blipFill>
        <p:spPr>
          <a:xfrm rot="1165538">
            <a:off x="9908070" y="1906607"/>
            <a:ext cx="666404" cy="666404"/>
          </a:xfrm>
          <a:prstGeom prst="rect">
            <a:avLst/>
          </a:prstGeom>
        </p:spPr>
      </p:pic>
    </p:spTree>
    <p:extLst>
      <p:ext uri="{BB962C8B-B14F-4D97-AF65-F5344CB8AC3E}">
        <p14:creationId xmlns:p14="http://schemas.microsoft.com/office/powerpoint/2010/main" val="26982943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2EFF-3590-D94D-91C5-30707931A79E}"/>
              </a:ext>
            </a:extLst>
          </p:cNvPr>
          <p:cNvSpPr>
            <a:spLocks noGrp="1"/>
          </p:cNvSpPr>
          <p:nvPr>
            <p:ph type="title" hasCustomPrompt="1"/>
          </p:nvPr>
        </p:nvSpPr>
        <p:spPr>
          <a:xfrm>
            <a:off x="839788" y="365125"/>
            <a:ext cx="10515600" cy="1325563"/>
          </a:xfrm>
        </p:spPr>
        <p:txBody>
          <a:bodyPr/>
          <a:lstStyle/>
          <a:p>
            <a:r>
              <a:rPr lang="en-US"/>
              <a:t>Click to edit title</a:t>
            </a:r>
          </a:p>
        </p:txBody>
      </p:sp>
      <p:sp>
        <p:nvSpPr>
          <p:cNvPr id="3" name="Text Placeholder 2">
            <a:extLst>
              <a:ext uri="{FF2B5EF4-FFF2-40B4-BE49-F238E27FC236}">
                <a16:creationId xmlns:a16="http://schemas.microsoft.com/office/drawing/2014/main" id="{E5118A2A-301C-CB49-9BB5-E0777F61D2AC}"/>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9DD7ED2D-28B5-B24D-A238-93733592B3B0}"/>
              </a:ext>
            </a:extLst>
          </p:cNvPr>
          <p:cNvSpPr>
            <a:spLocks noGrp="1"/>
          </p:cNvSpPr>
          <p:nvPr>
            <p:ph sz="half" idx="2" hasCustomPrompt="1"/>
          </p:nvPr>
        </p:nvSpPr>
        <p:spPr>
          <a:xfrm>
            <a:off x="839788" y="2505075"/>
            <a:ext cx="5157787" cy="368458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305FD6-6BEC-694D-BC1F-D2499D6B4F5E}"/>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090CD6A3-A3CD-1D49-BAB3-7BF39DCF0151}"/>
              </a:ext>
            </a:extLst>
          </p:cNvPr>
          <p:cNvSpPr>
            <a:spLocks noGrp="1"/>
          </p:cNvSpPr>
          <p:nvPr>
            <p:ph sz="quarter" idx="4" hasCustomPrompt="1"/>
          </p:nvPr>
        </p:nvSpPr>
        <p:spPr>
          <a:xfrm>
            <a:off x="6172200" y="2505075"/>
            <a:ext cx="5183188" cy="368458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32A371-05D3-544A-8113-E2A4654ABE3C}"/>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8" name="Footer Placeholder 7">
            <a:extLst>
              <a:ext uri="{FF2B5EF4-FFF2-40B4-BE49-F238E27FC236}">
                <a16:creationId xmlns:a16="http://schemas.microsoft.com/office/drawing/2014/main" id="{F9EA9ECD-5A6B-F04D-B412-3AD515155C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8DBC5-1E09-DF4A-BC54-11ADE16BB6FE}"/>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383520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CDC0-A24D-954D-B143-6870E97ACA32}"/>
              </a:ext>
            </a:extLst>
          </p:cNvPr>
          <p:cNvSpPr>
            <a:spLocks noGrp="1"/>
          </p:cNvSpPr>
          <p:nvPr>
            <p:ph type="title" hasCustomPrompt="1"/>
          </p:nvPr>
        </p:nvSpPr>
        <p:spPr/>
        <p:txBody>
          <a:bodyPr/>
          <a:lstStyle/>
          <a:p>
            <a:r>
              <a:rPr lang="en-US"/>
              <a:t>Click to edit title</a:t>
            </a:r>
          </a:p>
        </p:txBody>
      </p:sp>
      <p:sp>
        <p:nvSpPr>
          <p:cNvPr id="3" name="Date Placeholder 2">
            <a:extLst>
              <a:ext uri="{FF2B5EF4-FFF2-40B4-BE49-F238E27FC236}">
                <a16:creationId xmlns:a16="http://schemas.microsoft.com/office/drawing/2014/main" id="{0052B211-3BCA-684B-AF15-01126BE82332}"/>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4" name="Footer Placeholder 3">
            <a:extLst>
              <a:ext uri="{FF2B5EF4-FFF2-40B4-BE49-F238E27FC236}">
                <a16:creationId xmlns:a16="http://schemas.microsoft.com/office/drawing/2014/main" id="{D7E478B2-949C-5A4A-A209-DD320366A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85C5B-0B24-3049-8264-CF4FCE78B880}"/>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42600892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with waterm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CDC0-A24D-954D-B143-6870E97ACA32}"/>
              </a:ext>
            </a:extLst>
          </p:cNvPr>
          <p:cNvSpPr>
            <a:spLocks noGrp="1"/>
          </p:cNvSpPr>
          <p:nvPr>
            <p:ph type="title" hasCustomPrompt="1"/>
          </p:nvPr>
        </p:nvSpPr>
        <p:spPr/>
        <p:txBody>
          <a:bodyPr/>
          <a:lstStyle/>
          <a:p>
            <a:r>
              <a:rPr lang="en-US"/>
              <a:t>Click to edit title</a:t>
            </a:r>
          </a:p>
        </p:txBody>
      </p:sp>
      <p:sp>
        <p:nvSpPr>
          <p:cNvPr id="3" name="Date Placeholder 2">
            <a:extLst>
              <a:ext uri="{FF2B5EF4-FFF2-40B4-BE49-F238E27FC236}">
                <a16:creationId xmlns:a16="http://schemas.microsoft.com/office/drawing/2014/main" id="{0052B211-3BCA-684B-AF15-01126BE82332}"/>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4" name="Footer Placeholder 3">
            <a:extLst>
              <a:ext uri="{FF2B5EF4-FFF2-40B4-BE49-F238E27FC236}">
                <a16:creationId xmlns:a16="http://schemas.microsoft.com/office/drawing/2014/main" id="{D7E478B2-949C-5A4A-A209-DD320366A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85C5B-0B24-3049-8264-CF4FCE78B880}"/>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6" name="Picture 5">
            <a:extLst>
              <a:ext uri="{FF2B5EF4-FFF2-40B4-BE49-F238E27FC236}">
                <a16:creationId xmlns:a16="http://schemas.microsoft.com/office/drawing/2014/main" id="{F8DB8B3D-2677-364D-A27C-02C370649C70}"/>
              </a:ext>
            </a:extLst>
          </p:cNvPr>
          <p:cNvPicPr>
            <a:picLocks noChangeAspect="1"/>
          </p:cNvPicPr>
          <p:nvPr userDrawn="1"/>
        </p:nvPicPr>
        <p:blipFill>
          <a:blip r:embed="rId2">
            <a:alphaModFix amt="80000"/>
          </a:blip>
          <a:stretch>
            <a:fillRect/>
          </a:stretch>
        </p:blipFill>
        <p:spPr>
          <a:xfrm rot="9571063">
            <a:off x="8546565" y="-2395781"/>
            <a:ext cx="5614470" cy="5614470"/>
          </a:xfrm>
          <a:prstGeom prst="rect">
            <a:avLst/>
          </a:prstGeom>
        </p:spPr>
      </p:pic>
      <p:sp>
        <p:nvSpPr>
          <p:cNvPr id="9" name="Content Placeholder 2">
            <a:extLst>
              <a:ext uri="{FF2B5EF4-FFF2-40B4-BE49-F238E27FC236}">
                <a16:creationId xmlns:a16="http://schemas.microsoft.com/office/drawing/2014/main" id="{41F680AB-65FD-284F-B869-E88647082EED}"/>
              </a:ext>
            </a:extLst>
          </p:cNvPr>
          <p:cNvSpPr>
            <a:spLocks noGrp="1"/>
          </p:cNvSpPr>
          <p:nvPr>
            <p:ph idx="1" hasCustomPrompt="1"/>
          </p:nvPr>
        </p:nvSpPr>
        <p:spPr>
          <a:xfrm>
            <a:off x="838200" y="1825625"/>
            <a:ext cx="10515600" cy="435133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8552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A24846-B70A-EF4E-B00E-B08CBB20DFF4}"/>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3" name="Footer Placeholder 2">
            <a:extLst>
              <a:ext uri="{FF2B5EF4-FFF2-40B4-BE49-F238E27FC236}">
                <a16:creationId xmlns:a16="http://schemas.microsoft.com/office/drawing/2014/main" id="{1888D77A-F3C4-2D40-A165-319D42977E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19D0F2-1CD3-DE41-A499-10DACD1D9276}"/>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5214622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64D5-62EE-324D-922F-AEFDB09CA8E7}"/>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title</a:t>
            </a:r>
          </a:p>
        </p:txBody>
      </p:sp>
      <p:sp>
        <p:nvSpPr>
          <p:cNvPr id="3" name="Content Placeholder 2">
            <a:extLst>
              <a:ext uri="{FF2B5EF4-FFF2-40B4-BE49-F238E27FC236}">
                <a16:creationId xmlns:a16="http://schemas.microsoft.com/office/drawing/2014/main" id="{D44774C3-98AC-9F48-ADEE-C5BAF534DEF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476462-C5BB-6C41-B932-CF98C393EDFE}"/>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76FAA092-E52C-A342-9E0A-5E992242716B}"/>
              </a:ext>
            </a:extLst>
          </p:cNvPr>
          <p:cNvSpPr>
            <a:spLocks noGrp="1"/>
          </p:cNvSpPr>
          <p:nvPr>
            <p:ph type="dt" sz="half" idx="10"/>
          </p:nvPr>
        </p:nvSpPr>
        <p:spPr/>
        <p:txBody>
          <a:bodyPr/>
          <a:lstStyle/>
          <a:p>
            <a:fld id="{45D16D5A-612E-D145-9F4D-92F680F0301A}" type="datetimeFigureOut">
              <a:rPr lang="en-US" smtClean="0"/>
              <a:t>7/27/2023</a:t>
            </a:fld>
            <a:endParaRPr lang="en-US"/>
          </a:p>
        </p:txBody>
      </p:sp>
      <p:sp>
        <p:nvSpPr>
          <p:cNvPr id="6" name="Footer Placeholder 5">
            <a:extLst>
              <a:ext uri="{FF2B5EF4-FFF2-40B4-BE49-F238E27FC236}">
                <a16:creationId xmlns:a16="http://schemas.microsoft.com/office/drawing/2014/main" id="{ACF5D2E7-92C9-AA42-8486-D9BA74067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79C446-5E0A-9A49-85E8-4785FAFE4234}"/>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1020524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1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89.xml"/><Relationship Id="rId21" Type="http://schemas.openxmlformats.org/officeDocument/2006/relationships/slideLayout" Target="../slideLayouts/slideLayout84.xml"/><Relationship Id="rId42" Type="http://schemas.openxmlformats.org/officeDocument/2006/relationships/slideLayout" Target="../slideLayouts/slideLayout105.xml"/><Relationship Id="rId47" Type="http://schemas.openxmlformats.org/officeDocument/2006/relationships/slideLayout" Target="../slideLayouts/slideLayout110.xml"/><Relationship Id="rId63" Type="http://schemas.openxmlformats.org/officeDocument/2006/relationships/slideLayout" Target="../slideLayouts/slideLayout126.xml"/><Relationship Id="rId68" Type="http://schemas.openxmlformats.org/officeDocument/2006/relationships/slideLayout" Target="../slideLayouts/slideLayout131.xml"/><Relationship Id="rId7" Type="http://schemas.openxmlformats.org/officeDocument/2006/relationships/slideLayout" Target="../slideLayouts/slideLayout70.xml"/><Relationship Id="rId71" Type="http://schemas.openxmlformats.org/officeDocument/2006/relationships/theme" Target="../theme/theme3.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9" Type="http://schemas.openxmlformats.org/officeDocument/2006/relationships/slideLayout" Target="../slideLayouts/slideLayout92.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45" Type="http://schemas.openxmlformats.org/officeDocument/2006/relationships/slideLayout" Target="../slideLayouts/slideLayout108.xml"/><Relationship Id="rId53" Type="http://schemas.openxmlformats.org/officeDocument/2006/relationships/slideLayout" Target="../slideLayouts/slideLayout116.xml"/><Relationship Id="rId58" Type="http://schemas.openxmlformats.org/officeDocument/2006/relationships/slideLayout" Target="../slideLayouts/slideLayout121.xml"/><Relationship Id="rId66" Type="http://schemas.openxmlformats.org/officeDocument/2006/relationships/slideLayout" Target="../slideLayouts/slideLayout129.xml"/><Relationship Id="rId5" Type="http://schemas.openxmlformats.org/officeDocument/2006/relationships/slideLayout" Target="../slideLayouts/slideLayout68.xml"/><Relationship Id="rId61" Type="http://schemas.openxmlformats.org/officeDocument/2006/relationships/slideLayout" Target="../slideLayouts/slideLayout124.xml"/><Relationship Id="rId19" Type="http://schemas.openxmlformats.org/officeDocument/2006/relationships/slideLayout" Target="../slideLayouts/slideLayout8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48" Type="http://schemas.openxmlformats.org/officeDocument/2006/relationships/slideLayout" Target="../slideLayouts/slideLayout111.xml"/><Relationship Id="rId56" Type="http://schemas.openxmlformats.org/officeDocument/2006/relationships/slideLayout" Target="../slideLayouts/slideLayout119.xml"/><Relationship Id="rId64" Type="http://schemas.openxmlformats.org/officeDocument/2006/relationships/slideLayout" Target="../slideLayouts/slideLayout127.xml"/><Relationship Id="rId69" Type="http://schemas.openxmlformats.org/officeDocument/2006/relationships/slideLayout" Target="../slideLayouts/slideLayout132.xml"/><Relationship Id="rId8" Type="http://schemas.openxmlformats.org/officeDocument/2006/relationships/slideLayout" Target="../slideLayouts/slideLayout71.xml"/><Relationship Id="rId51" Type="http://schemas.openxmlformats.org/officeDocument/2006/relationships/slideLayout" Target="../slideLayouts/slideLayout114.xml"/><Relationship Id="rId72" Type="http://schemas.openxmlformats.org/officeDocument/2006/relationships/image" Target="../media/image1.png"/><Relationship Id="rId3" Type="http://schemas.openxmlformats.org/officeDocument/2006/relationships/slideLayout" Target="../slideLayouts/slideLayout66.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slideLayout" Target="../slideLayouts/slideLayout109.xml"/><Relationship Id="rId59" Type="http://schemas.openxmlformats.org/officeDocument/2006/relationships/slideLayout" Target="../slideLayouts/slideLayout122.xml"/><Relationship Id="rId67" Type="http://schemas.openxmlformats.org/officeDocument/2006/relationships/slideLayout" Target="../slideLayouts/slideLayout130.xml"/><Relationship Id="rId20" Type="http://schemas.openxmlformats.org/officeDocument/2006/relationships/slideLayout" Target="../slideLayouts/slideLayout83.xml"/><Relationship Id="rId41" Type="http://schemas.openxmlformats.org/officeDocument/2006/relationships/slideLayout" Target="../slideLayouts/slideLayout104.xml"/><Relationship Id="rId54" Type="http://schemas.openxmlformats.org/officeDocument/2006/relationships/slideLayout" Target="../slideLayouts/slideLayout117.xml"/><Relationship Id="rId62" Type="http://schemas.openxmlformats.org/officeDocument/2006/relationships/slideLayout" Target="../slideLayouts/slideLayout125.xml"/><Relationship Id="rId70" Type="http://schemas.openxmlformats.org/officeDocument/2006/relationships/slideLayout" Target="../slideLayouts/slideLayout13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49" Type="http://schemas.openxmlformats.org/officeDocument/2006/relationships/slideLayout" Target="../slideLayouts/slideLayout112.xml"/><Relationship Id="rId57" Type="http://schemas.openxmlformats.org/officeDocument/2006/relationships/slideLayout" Target="../slideLayouts/slideLayout120.xml"/><Relationship Id="rId10" Type="http://schemas.openxmlformats.org/officeDocument/2006/relationships/slideLayout" Target="../slideLayouts/slideLayout73.xml"/><Relationship Id="rId31" Type="http://schemas.openxmlformats.org/officeDocument/2006/relationships/slideLayout" Target="../slideLayouts/slideLayout94.xml"/><Relationship Id="rId44" Type="http://schemas.openxmlformats.org/officeDocument/2006/relationships/slideLayout" Target="../slideLayouts/slideLayout107.xml"/><Relationship Id="rId52" Type="http://schemas.openxmlformats.org/officeDocument/2006/relationships/slideLayout" Target="../slideLayouts/slideLayout115.xml"/><Relationship Id="rId60" Type="http://schemas.openxmlformats.org/officeDocument/2006/relationships/slideLayout" Target="../slideLayouts/slideLayout123.xml"/><Relationship Id="rId65" Type="http://schemas.openxmlformats.org/officeDocument/2006/relationships/slideLayout" Target="../slideLayouts/slideLayout128.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9" Type="http://schemas.openxmlformats.org/officeDocument/2006/relationships/slideLayout" Target="../slideLayouts/slideLayout102.xml"/><Relationship Id="rId34" Type="http://schemas.openxmlformats.org/officeDocument/2006/relationships/slideLayout" Target="../slideLayouts/slideLayout97.xml"/><Relationship Id="rId50" Type="http://schemas.openxmlformats.org/officeDocument/2006/relationships/slideLayout" Target="../slideLayouts/slideLayout113.xml"/><Relationship Id="rId55" Type="http://schemas.openxmlformats.org/officeDocument/2006/relationships/slideLayout" Target="../slideLayouts/slideLayout1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21" Type="http://schemas.openxmlformats.org/officeDocument/2006/relationships/slideLayout" Target="../slideLayouts/slideLayout154.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image" Target="../media/image1.png"/><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theme" Target="../theme/theme4.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49">
            <a:alphaModFix/>
          </a:blip>
          <a:srcRect/>
          <a:stretch/>
        </p:blipFill>
        <p:spPr>
          <a:xfrm>
            <a:off x="176213" y="6469063"/>
            <a:ext cx="2286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928"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912" r:id="rId28"/>
    <p:sldLayoutId id="2147483917" r:id="rId29"/>
    <p:sldLayoutId id="2147483936" r:id="rId30"/>
    <p:sldLayoutId id="2147483937" r:id="rId31"/>
    <p:sldLayoutId id="2147483927" r:id="rId32"/>
    <p:sldLayoutId id="2147483926" r:id="rId33"/>
    <p:sldLayoutId id="2147483929" r:id="rId34"/>
    <p:sldLayoutId id="2147483963" r:id="rId35"/>
    <p:sldLayoutId id="2147483932" r:id="rId36"/>
    <p:sldLayoutId id="2147483931" r:id="rId37"/>
    <p:sldLayoutId id="2147483935" r:id="rId38"/>
    <p:sldLayoutId id="2147483967" r:id="rId39"/>
    <p:sldLayoutId id="2147483968" r:id="rId40"/>
    <p:sldLayoutId id="2147483969" r:id="rId41"/>
    <p:sldLayoutId id="2147483916" r:id="rId42"/>
    <p:sldLayoutId id="2147483956" r:id="rId43"/>
    <p:sldLayoutId id="2147483958" r:id="rId44"/>
    <p:sldLayoutId id="2147483959" r:id="rId45"/>
    <p:sldLayoutId id="2147483961" r:id="rId46"/>
    <p:sldLayoutId id="2147483930" r:id="rId4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4" name="Google Shape;344;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1pPr>
            <a:lvl2pPr marR="0" lvl="1"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2pPr>
            <a:lvl3pPr marR="0" lvl="2"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3pPr>
            <a:lvl4pPr marR="0" lvl="3"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4pPr>
            <a:lvl5pPr marR="0" lvl="4"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5pPr>
            <a:lvl6pPr marR="0" lvl="5"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6pPr>
            <a:lvl7pPr marR="0" lvl="6"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7pPr>
            <a:lvl8pPr marR="0" lvl="7"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8pPr>
            <a:lvl9pPr marR="0" lvl="8" algn="l" rtl="0">
              <a:lnSpc>
                <a:spcPct val="9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9pPr>
          </a:lstStyle>
          <a:p>
            <a:endParaRPr/>
          </a:p>
        </p:txBody>
      </p:sp>
      <p:sp>
        <p:nvSpPr>
          <p:cNvPr id="345" name="Google Shape;345;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FA554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FF554D"/>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6" name="Google Shape;34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7" name="Google Shape;34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8" name="Google Shape;34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49" name="Google Shape;349;p50"/>
          <p:cNvPicPr preferRelativeResize="0"/>
          <p:nvPr/>
        </p:nvPicPr>
        <p:blipFill rotWithShape="1">
          <a:blip r:embed="rId18">
            <a:alphaModFix/>
          </a:blip>
          <a:srcRect/>
          <a:stretch/>
        </p:blipFill>
        <p:spPr>
          <a:xfrm>
            <a:off x="176213" y="6469063"/>
            <a:ext cx="2286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971" r:id="rId1"/>
    <p:sldLayoutId id="2147483974" r:id="rId2"/>
    <p:sldLayoutId id="2147483933" r:id="rId3"/>
    <p:sldLayoutId id="2147483915" r:id="rId4"/>
    <p:sldLayoutId id="214748393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0B8A07-3401-8148-AC11-195D3957F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title</a:t>
            </a:r>
          </a:p>
        </p:txBody>
      </p:sp>
      <p:sp>
        <p:nvSpPr>
          <p:cNvPr id="3" name="Text Placeholder 2">
            <a:extLst>
              <a:ext uri="{FF2B5EF4-FFF2-40B4-BE49-F238E27FC236}">
                <a16:creationId xmlns:a16="http://schemas.microsoft.com/office/drawing/2014/main" id="{2790CF24-AF88-CC4E-92F0-8CCA01CCD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A8B2E-EBB9-AE49-B784-BD2870146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16D5A-612E-D145-9F4D-92F680F0301A}" type="datetimeFigureOut">
              <a:rPr lang="en-US" smtClean="0"/>
              <a:t>7/27/2023</a:t>
            </a:fld>
            <a:endParaRPr lang="en-US"/>
          </a:p>
        </p:txBody>
      </p:sp>
      <p:sp>
        <p:nvSpPr>
          <p:cNvPr id="5" name="Footer Placeholder 4">
            <a:extLst>
              <a:ext uri="{FF2B5EF4-FFF2-40B4-BE49-F238E27FC236}">
                <a16:creationId xmlns:a16="http://schemas.microsoft.com/office/drawing/2014/main" id="{533F5B4D-BE47-CC44-89D3-A5B1B8238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77526B-13AB-CE44-874F-76716BD1EF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49161-5FA2-144E-8455-2073D849BC44}" type="slidenum">
              <a:rPr lang="en-US" smtClean="0"/>
              <a:t>‹#›</a:t>
            </a:fld>
            <a:endParaRPr lang="en-US"/>
          </a:p>
        </p:txBody>
      </p:sp>
      <p:pic>
        <p:nvPicPr>
          <p:cNvPr id="7" name="Picture 7">
            <a:extLst>
              <a:ext uri="{FF2B5EF4-FFF2-40B4-BE49-F238E27FC236}">
                <a16:creationId xmlns:a16="http://schemas.microsoft.com/office/drawing/2014/main" id="{7CC426DD-C78E-014E-803C-D4681AB8B16F}"/>
              </a:ext>
            </a:extLst>
          </p:cNvPr>
          <p:cNvPicPr>
            <a:picLocks noChangeAspect="1" noChangeArrowheads="1"/>
          </p:cNvPicPr>
          <p:nvPr userDrawn="1"/>
        </p:nvPicPr>
        <p:blipFill>
          <a:blip r:embed="rId7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064970"/>
      </p:ext>
    </p:extLst>
  </p:cSld>
  <p:clrMap bg1="lt1" tx1="dk1" bg2="lt2" tx2="dk2" accent1="accent1" accent2="accent2" accent3="accent3" accent4="accent4" accent5="accent5" accent6="accent6" hlink="hlink" folHlink="folHlink"/>
  <p:sldLayoutIdLst>
    <p:sldLayoutId id="2147483909" r:id="rId1"/>
    <p:sldLayoutId id="2147483907"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675" r:id="rId23"/>
    <p:sldLayoutId id="2147483814" r:id="rId24"/>
    <p:sldLayoutId id="2147483815" r:id="rId25"/>
    <p:sldLayoutId id="2147483703" r:id="rId26"/>
    <p:sldLayoutId id="2147483690" r:id="rId27"/>
    <p:sldLayoutId id="2147483676" r:id="rId28"/>
    <p:sldLayoutId id="2147483816" r:id="rId29"/>
    <p:sldLayoutId id="2147483817" r:id="rId30"/>
    <p:sldLayoutId id="2147483818" r:id="rId31"/>
    <p:sldLayoutId id="2147483819" r:id="rId32"/>
    <p:sldLayoutId id="2147483820" r:id="rId33"/>
    <p:sldLayoutId id="2147483821" r:id="rId34"/>
    <p:sldLayoutId id="2147483822" r:id="rId35"/>
    <p:sldLayoutId id="2147483823" r:id="rId36"/>
    <p:sldLayoutId id="2147483680" r:id="rId37"/>
    <p:sldLayoutId id="2147483679" r:id="rId38"/>
    <p:sldLayoutId id="2147483698" r:id="rId39"/>
    <p:sldLayoutId id="2147483657" r:id="rId40"/>
    <p:sldLayoutId id="2147483681" r:id="rId41"/>
    <p:sldLayoutId id="2147483695" r:id="rId42"/>
    <p:sldLayoutId id="2147483684" r:id="rId43"/>
    <p:sldLayoutId id="2147483683" r:id="rId44"/>
    <p:sldLayoutId id="2147483702" r:id="rId45"/>
    <p:sldLayoutId id="2147483704" r:id="rId46"/>
    <p:sldLayoutId id="2147483685" r:id="rId47"/>
    <p:sldLayoutId id="2147483677" r:id="rId48"/>
    <p:sldLayoutId id="2147483678" r:id="rId49"/>
    <p:sldLayoutId id="2147483824" r:id="rId50"/>
    <p:sldLayoutId id="2147483825" r:id="rId51"/>
    <p:sldLayoutId id="2147483826" r:id="rId52"/>
    <p:sldLayoutId id="2147483827" r:id="rId53"/>
    <p:sldLayoutId id="2147483828" r:id="rId54"/>
    <p:sldLayoutId id="2147483829" r:id="rId55"/>
    <p:sldLayoutId id="2147483830" r:id="rId56"/>
    <p:sldLayoutId id="2147483831" r:id="rId57"/>
    <p:sldLayoutId id="2147483832" r:id="rId58"/>
    <p:sldLayoutId id="2147483833" r:id="rId59"/>
    <p:sldLayoutId id="2147483834" r:id="rId60"/>
    <p:sldLayoutId id="2147483835" r:id="rId61"/>
    <p:sldLayoutId id="2147483836" r:id="rId62"/>
    <p:sldLayoutId id="2147483837" r:id="rId63"/>
    <p:sldLayoutId id="2147483838" r:id="rId64"/>
    <p:sldLayoutId id="2147483994" r:id="rId65"/>
    <p:sldLayoutId id="2147484016" r:id="rId66"/>
    <p:sldLayoutId id="2147484017" r:id="rId67"/>
    <p:sldLayoutId id="2147484018" r:id="rId68"/>
    <p:sldLayoutId id="2147483839" r:id="rId69"/>
    <p:sldLayoutId id="2147483995" r:id="rId70"/>
  </p:sldLayoutIdLst>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AD0D40-631A-4A4E-A339-C61E0F76267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B6E1A00-5A6D-8E47-AB8E-1D99C47E5D6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AA5232-FCAC-994E-98D0-9B080B247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75B33E1-4A75-3F41-B861-E9F54E60AF7E}" type="datetimeFigureOut">
              <a:rPr lang="en-US"/>
              <a:pPr>
                <a:defRPr/>
              </a:pPr>
              <a:t>7/27/2023</a:t>
            </a:fld>
            <a:endParaRPr lang="en-US"/>
          </a:p>
        </p:txBody>
      </p:sp>
      <p:sp>
        <p:nvSpPr>
          <p:cNvPr id="5" name="Footer Placeholder 4">
            <a:extLst>
              <a:ext uri="{FF2B5EF4-FFF2-40B4-BE49-F238E27FC236}">
                <a16:creationId xmlns:a16="http://schemas.microsoft.com/office/drawing/2014/main" id="{0818BF59-E857-3949-87D2-CF1D32B02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CB4E855-7E8E-F84E-A35D-618036C4C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F53032F8-E29F-7244-BAE8-15488F1EA7AB}" type="slidenum">
              <a:rPr lang="en-US"/>
              <a:pPr>
                <a:defRPr/>
              </a:pPr>
              <a:t>‹#›</a:t>
            </a:fld>
            <a:endParaRPr lang="en-US"/>
          </a:p>
        </p:txBody>
      </p:sp>
      <p:pic>
        <p:nvPicPr>
          <p:cNvPr id="1031" name="Picture 7">
            <a:extLst>
              <a:ext uri="{FF2B5EF4-FFF2-40B4-BE49-F238E27FC236}">
                <a16:creationId xmlns:a16="http://schemas.microsoft.com/office/drawing/2014/main" id="{7F173CC2-69D0-264E-87D6-21CA4FB4EE07}"/>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2" r:id="rId1"/>
    <p:sldLayoutId id="2147483691" r:id="rId2"/>
    <p:sldLayoutId id="2147483696" r:id="rId3"/>
    <p:sldLayoutId id="2147483692" r:id="rId4"/>
    <p:sldLayoutId id="2147483693" r:id="rId5"/>
    <p:sldLayoutId id="2147483845" r:id="rId6"/>
    <p:sldLayoutId id="2147483694" r:id="rId7"/>
    <p:sldLayoutId id="2147483846" r:id="rId8"/>
    <p:sldLayoutId id="2147483682" r:id="rId9"/>
    <p:sldLayoutId id="2147483848" r:id="rId10"/>
    <p:sldLayoutId id="2147483847" r:id="rId11"/>
    <p:sldLayoutId id="2147483849" r:id="rId12"/>
    <p:sldLayoutId id="2147483686" r:id="rId13"/>
    <p:sldLayoutId id="2147483687" r:id="rId14"/>
    <p:sldLayoutId id="2147483688" r:id="rId15"/>
    <p:sldLayoutId id="2147483689" r:id="rId16"/>
    <p:sldLayoutId id="2147483841" r:id="rId17"/>
    <p:sldLayoutId id="2147483697" r:id="rId18"/>
    <p:sldLayoutId id="2147483843" r:id="rId19"/>
    <p:sldLayoutId id="2147483699" r:id="rId20"/>
    <p:sldLayoutId id="2147483700" r:id="rId21"/>
    <p:sldLayoutId id="214748398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Clr>
          <a:srgbClr val="FA554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FF554D"/>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16.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mailto:jeff.wooten@cognia.org" TargetMode="External"/><Relationship Id="rId7" Type="http://schemas.openxmlformats.org/officeDocument/2006/relationships/hyperlink" Target="mailto:clientcare@cognia.org" TargetMode="External"/><Relationship Id="rId2" Type="http://schemas.openxmlformats.org/officeDocument/2006/relationships/notesSlide" Target="../notesSlides/notesSlide22.xml"/><Relationship Id="rId1" Type="http://schemas.openxmlformats.org/officeDocument/2006/relationships/slideLayout" Target="../slideLayouts/slideLayout112.xml"/><Relationship Id="rId6" Type="http://schemas.openxmlformats.org/officeDocument/2006/relationships/hyperlink" Target="mailto:auburn.Keaveney@cognia.org" TargetMode="External"/><Relationship Id="rId5" Type="http://schemas.openxmlformats.org/officeDocument/2006/relationships/hyperlink" Target="mailto:tricia.banks@cognia.org" TargetMode="External"/><Relationship Id="rId4" Type="http://schemas.openxmlformats.org/officeDocument/2006/relationships/hyperlink" Target="mailto:jeff.langham@cognia.or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pn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4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C86FEC-63B9-6745-83BE-CEC209D6E4B4}"/>
              </a:ext>
            </a:extLst>
          </p:cNvPr>
          <p:cNvSpPr/>
          <p:nvPr/>
        </p:nvSpPr>
        <p:spPr>
          <a:xfrm>
            <a:off x="-12474" y="0"/>
            <a:ext cx="3456866" cy="6858000"/>
          </a:xfrm>
          <a:prstGeom prst="rect">
            <a:avLst/>
          </a:prstGeom>
          <a:solidFill>
            <a:srgbClr val="FF6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852E6AD-5DA2-2A4A-90F5-F83A422E52B7}"/>
              </a:ext>
            </a:extLst>
          </p:cNvPr>
          <p:cNvSpPr/>
          <p:nvPr/>
        </p:nvSpPr>
        <p:spPr>
          <a:xfrm>
            <a:off x="281633" y="10678"/>
            <a:ext cx="6731655"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172" name="Picture 6">
            <a:extLst>
              <a:ext uri="{FF2B5EF4-FFF2-40B4-BE49-F238E27FC236}">
                <a16:creationId xmlns:a16="http://schemas.microsoft.com/office/drawing/2014/main" id="{23C43238-0827-9846-A3AA-D1B9DE705C07}"/>
              </a:ext>
            </a:extLst>
          </p:cNvPr>
          <p:cNvPicPr>
            <a:picLocks noChangeAspect="1" noChangeArrowheads="1"/>
          </p:cNvPicPr>
          <p:nvPr/>
        </p:nvPicPr>
        <p:blipFill>
          <a:blip r:embed="rId3"/>
          <a:srcRect/>
          <a:stretch/>
        </p:blipFill>
        <p:spPr bwMode="auto">
          <a:xfrm>
            <a:off x="4630693" y="715009"/>
            <a:ext cx="16459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a:extLst>
              <a:ext uri="{FF2B5EF4-FFF2-40B4-BE49-F238E27FC236}">
                <a16:creationId xmlns:a16="http://schemas.microsoft.com/office/drawing/2014/main" id="{3708EAF6-C19F-F740-BF16-81E3F1BF020D}"/>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400787" y="1627696"/>
            <a:ext cx="3623964" cy="362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 name="Title 1">
            <a:extLst>
              <a:ext uri="{FF2B5EF4-FFF2-40B4-BE49-F238E27FC236}">
                <a16:creationId xmlns:a16="http://schemas.microsoft.com/office/drawing/2014/main" id="{635C7CEC-5EF0-B14F-B347-27DD35535CF9}"/>
              </a:ext>
            </a:extLst>
          </p:cNvPr>
          <p:cNvSpPr>
            <a:spLocks noGrp="1" noChangeArrowheads="1"/>
          </p:cNvSpPr>
          <p:nvPr>
            <p:ph type="ctrTitle"/>
          </p:nvPr>
        </p:nvSpPr>
        <p:spPr>
          <a:xfrm>
            <a:off x="4584003" y="2102160"/>
            <a:ext cx="7166495" cy="2653680"/>
          </a:xfrm>
        </p:spPr>
        <p:txBody>
          <a:bodyPr anchor="t"/>
          <a:lstStyle/>
          <a:p>
            <a:pPr algn="l"/>
            <a:r>
              <a:rPr lang="en-US" altLang="en-US" sz="5400">
                <a:latin typeface="Georgia"/>
              </a:rPr>
              <a:t>Alabama Mandatory Training Library Overview</a:t>
            </a:r>
            <a:br>
              <a:rPr lang="en-US" altLang="en-US" sz="5400">
                <a:latin typeface="Georgia"/>
              </a:rPr>
            </a:br>
            <a:br>
              <a:rPr lang="en-US" altLang="en-US" sz="5400"/>
            </a:br>
            <a:endParaRPr lang="en-US" altLang="en-US" sz="4400"/>
          </a:p>
        </p:txBody>
      </p:sp>
      <p:sp>
        <p:nvSpPr>
          <p:cNvPr id="9" name="TextBox 8">
            <a:extLst>
              <a:ext uri="{FF2B5EF4-FFF2-40B4-BE49-F238E27FC236}">
                <a16:creationId xmlns:a16="http://schemas.microsoft.com/office/drawing/2014/main" id="{049308A3-DD31-E748-8548-9A6E1709AA0F}"/>
              </a:ext>
            </a:extLst>
          </p:cNvPr>
          <p:cNvSpPr txBox="1"/>
          <p:nvPr/>
        </p:nvSpPr>
        <p:spPr>
          <a:xfrm>
            <a:off x="10804991" y="6520158"/>
            <a:ext cx="1202572" cy="230832"/>
          </a:xfrm>
          <a:prstGeom prst="rect">
            <a:avLst/>
          </a:prstGeom>
          <a:noFill/>
        </p:spPr>
        <p:txBody>
          <a:bodyPr wrap="none" rtlCol="0">
            <a:spAutoFit/>
          </a:bodyPr>
          <a:lstStyle/>
          <a:p>
            <a:pPr algn="r"/>
            <a:r>
              <a:rPr lang="en-US" sz="900">
                <a:solidFill>
                  <a:schemeClr val="bg1"/>
                </a:solidFill>
                <a:latin typeface="Arial" panose="020B0604020202020204" pitchFamily="34" charset="0"/>
                <a:cs typeface="Arial" panose="020B0604020202020204" pitchFamily="34" charset="0"/>
              </a:rPr>
              <a:t>© 2019 Cognia, Inc</a:t>
            </a:r>
            <a:r>
              <a:rPr lang="en-US" sz="900">
                <a:solidFill>
                  <a:schemeClr val="bg1"/>
                </a:solidFill>
              </a:rPr>
              <a:t>.</a:t>
            </a:r>
          </a:p>
        </p:txBody>
      </p:sp>
      <p:sp>
        <p:nvSpPr>
          <p:cNvPr id="2" name="Subtitle 1">
            <a:extLst>
              <a:ext uri="{FF2B5EF4-FFF2-40B4-BE49-F238E27FC236}">
                <a16:creationId xmlns:a16="http://schemas.microsoft.com/office/drawing/2014/main" id="{DD235F39-1600-4BBE-492D-3963742272F1}"/>
              </a:ext>
            </a:extLst>
          </p:cNvPr>
          <p:cNvSpPr>
            <a:spLocks noGrp="1"/>
          </p:cNvSpPr>
          <p:nvPr>
            <p:ph type="subTitle" idx="1"/>
          </p:nvPr>
        </p:nvSpPr>
        <p:spPr>
          <a:xfrm>
            <a:off x="3121226" y="5150690"/>
            <a:ext cx="4795587" cy="1072620"/>
          </a:xfrm>
        </p:spPr>
        <p:txBody>
          <a:bodyPr/>
          <a:lstStyle/>
          <a:p>
            <a:r>
              <a:rPr lang="en-US">
                <a:latin typeface="Arial"/>
                <a:cs typeface="Arial"/>
              </a:rPr>
              <a:t>Tricia Banks</a:t>
            </a:r>
            <a:br>
              <a:rPr lang="en-US"/>
            </a:br>
            <a:r>
              <a:rPr lang="en-US" sz="2000">
                <a:latin typeface="Arial"/>
                <a:cs typeface="Arial"/>
              </a:rPr>
              <a:t>Sr. Director Improvement Services tricia.banks@cognia.org</a:t>
            </a:r>
          </a:p>
        </p:txBody>
      </p:sp>
      <p:sp>
        <p:nvSpPr>
          <p:cNvPr id="13" name="Subtitle 1">
            <a:extLst>
              <a:ext uri="{FF2B5EF4-FFF2-40B4-BE49-F238E27FC236}">
                <a16:creationId xmlns:a16="http://schemas.microsoft.com/office/drawing/2014/main" id="{0C8AD01B-FFFA-C0A9-F5AA-9BF60BB7BBAA}"/>
              </a:ext>
            </a:extLst>
          </p:cNvPr>
          <p:cNvSpPr txBox="1">
            <a:spLocks/>
          </p:cNvSpPr>
          <p:nvPr/>
        </p:nvSpPr>
        <p:spPr bwMode="auto">
          <a:xfrm>
            <a:off x="7496002" y="5150690"/>
            <a:ext cx="4795587" cy="107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0000"/>
              </a:lnSpc>
              <a:spcBef>
                <a:spcPts val="1000"/>
              </a:spcBef>
              <a:spcAft>
                <a:spcPct val="0"/>
              </a:spcAft>
              <a:buClr>
                <a:srgbClr val="FA554D"/>
              </a:buClr>
              <a:buFont typeface="Arial" panose="020B0604020202020204" pitchFamily="34" charset="0"/>
              <a:buNone/>
              <a:defRPr sz="2400" kern="1200">
                <a:solidFill>
                  <a:srgbClr val="FA6D5F"/>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500"/>
              </a:spcBef>
              <a:spcAft>
                <a:spcPct val="0"/>
              </a:spcAft>
              <a:buClr>
                <a:schemeClr val="tx2"/>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rtl="0" eaLnBrk="1" fontAlgn="base" hangingPunct="1">
              <a:lnSpc>
                <a:spcPct val="90000"/>
              </a:lnSpc>
              <a:spcBef>
                <a:spcPts val="500"/>
              </a:spcBef>
              <a:spcAft>
                <a:spcPct val="0"/>
              </a:spcAft>
              <a:buClr>
                <a:schemeClr val="tx2"/>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rtl="0" eaLnBrk="1" fontAlgn="base" hangingPunct="1">
              <a:lnSpc>
                <a:spcPct val="90000"/>
              </a:lnSpc>
              <a:spcBef>
                <a:spcPts val="500"/>
              </a:spcBef>
              <a:spcAft>
                <a:spcPct val="0"/>
              </a:spcAft>
              <a:buClr>
                <a:srgbClr val="FF554D"/>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Arial"/>
                <a:cs typeface="Arial"/>
              </a:rPr>
              <a:t>Auburn Keaveney</a:t>
            </a:r>
            <a:br>
              <a:rPr lang="en-US"/>
            </a:br>
            <a:r>
              <a:rPr lang="en-US" sz="2000">
                <a:latin typeface="Arial"/>
                <a:cs typeface="Arial"/>
              </a:rPr>
              <a:t>Director Improvement Services</a:t>
            </a:r>
            <a:br>
              <a:rPr lang="en-US" sz="2000"/>
            </a:br>
            <a:r>
              <a:rPr lang="en-US" sz="2000">
                <a:latin typeface="Arial"/>
                <a:cs typeface="Arial"/>
              </a:rPr>
              <a:t>auburn.keaveney@cognia.org</a:t>
            </a:r>
          </a:p>
        </p:txBody>
      </p:sp>
    </p:spTree>
    <p:extLst>
      <p:ext uri="{BB962C8B-B14F-4D97-AF65-F5344CB8AC3E}">
        <p14:creationId xmlns:p14="http://schemas.microsoft.com/office/powerpoint/2010/main" val="1920116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29" name="Google Shape;1629;p238"/>
          <p:cNvSpPr/>
          <p:nvPr/>
        </p:nvSpPr>
        <p:spPr>
          <a:xfrm rot="7544387">
            <a:off x="1946751" y="3049857"/>
            <a:ext cx="316382" cy="599174"/>
          </a:xfrm>
          <a:prstGeom prst="downArrow">
            <a:avLst>
              <a:gd name="adj1" fmla="val 50000"/>
              <a:gd name="adj2" fmla="val 50000"/>
            </a:avLst>
          </a:prstGeom>
          <a:solidFill>
            <a:srgbClr val="FF544C"/>
          </a:solidFill>
          <a:ln w="9525" cap="flat" cmpd="sng">
            <a:solidFill>
              <a:srgbClr val="FF544C"/>
            </a:solidFill>
            <a:prstDash val="solid"/>
            <a:round/>
            <a:headEnd type="none" w="sm" len="sm"/>
            <a:tailEnd type="none" w="sm" len="sm"/>
          </a:ln>
        </p:spPr>
        <p:txBody>
          <a:bodyPr spcFirstLastPara="1" wrap="square" lIns="117825" tIns="117825" rIns="117825" bIns="117825" anchor="ctr" anchorCtr="0">
            <a:noAutofit/>
          </a:bodyPr>
          <a:lstStyle/>
          <a:p>
            <a:pPr marL="0" lvl="0" indent="0" algn="l" rtl="0">
              <a:spcBef>
                <a:spcPts val="0"/>
              </a:spcBef>
              <a:spcAft>
                <a:spcPts val="0"/>
              </a:spcAft>
              <a:buNone/>
            </a:pPr>
            <a:endParaRPr sz="1800"/>
          </a:p>
        </p:txBody>
      </p:sp>
      <p:sp>
        <p:nvSpPr>
          <p:cNvPr id="1630" name="Google Shape;1630;p238"/>
          <p:cNvSpPr/>
          <p:nvPr/>
        </p:nvSpPr>
        <p:spPr>
          <a:xfrm rot="-6459587">
            <a:off x="9033339" y="1840196"/>
            <a:ext cx="308540" cy="608955"/>
          </a:xfrm>
          <a:prstGeom prst="downArrow">
            <a:avLst>
              <a:gd name="adj1" fmla="val 50000"/>
              <a:gd name="adj2" fmla="val 50000"/>
            </a:avLst>
          </a:prstGeom>
          <a:solidFill>
            <a:srgbClr val="FF544C"/>
          </a:solidFill>
          <a:ln w="9525" cap="flat" cmpd="sng">
            <a:solidFill>
              <a:srgbClr val="FF544C"/>
            </a:solidFill>
            <a:prstDash val="solid"/>
            <a:round/>
            <a:headEnd type="none" w="sm" len="sm"/>
            <a:tailEnd type="none" w="sm" len="sm"/>
          </a:ln>
        </p:spPr>
        <p:txBody>
          <a:bodyPr spcFirstLastPara="1" wrap="square" lIns="117825" tIns="117825" rIns="117825" bIns="117825" anchor="ctr" anchorCtr="0">
            <a:noAutofit/>
          </a:bodyPr>
          <a:lstStyle/>
          <a:p>
            <a:pPr marL="0" lvl="0" indent="0" algn="l" rtl="0">
              <a:spcBef>
                <a:spcPts val="0"/>
              </a:spcBef>
              <a:spcAft>
                <a:spcPts val="0"/>
              </a:spcAft>
              <a:buNone/>
            </a:pPr>
            <a:endParaRPr sz="1800"/>
          </a:p>
        </p:txBody>
      </p:sp>
      <p:pic>
        <p:nvPicPr>
          <p:cNvPr id="1631" name="Google Shape;1631;p238"/>
          <p:cNvPicPr preferRelativeResize="0"/>
          <p:nvPr/>
        </p:nvPicPr>
        <p:blipFill>
          <a:blip r:embed="rId3">
            <a:alphaModFix/>
          </a:blip>
          <a:stretch>
            <a:fillRect/>
          </a:stretch>
        </p:blipFill>
        <p:spPr>
          <a:xfrm>
            <a:off x="635640" y="1476840"/>
            <a:ext cx="10149840" cy="5212080"/>
          </a:xfrm>
          <a:prstGeom prst="rect">
            <a:avLst/>
          </a:prstGeom>
          <a:noFill/>
          <a:ln w="19050" cap="flat" cmpd="sng">
            <a:solidFill>
              <a:schemeClr val="dk2"/>
            </a:solidFill>
            <a:prstDash val="solid"/>
            <a:round/>
            <a:headEnd type="none" w="sm" len="sm"/>
            <a:tailEnd type="none" w="sm" len="sm"/>
          </a:ln>
        </p:spPr>
      </p:pic>
      <p:sp>
        <p:nvSpPr>
          <p:cNvPr id="1632" name="Google Shape;1632;p238"/>
          <p:cNvSpPr/>
          <p:nvPr/>
        </p:nvSpPr>
        <p:spPr>
          <a:xfrm>
            <a:off x="665520" y="2997163"/>
            <a:ext cx="1454682" cy="410700"/>
          </a:xfrm>
          <a:prstGeom prst="rect">
            <a:avLst/>
          </a:prstGeom>
          <a:noFill/>
          <a:ln w="38100" cap="flat" cmpd="sng">
            <a:solidFill>
              <a:srgbClr val="FF544C"/>
            </a:solidFill>
            <a:prstDash val="solid"/>
            <a:round/>
            <a:headEnd type="none" w="sm" len="sm"/>
            <a:tailEnd type="none" w="sm" len="sm"/>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1633" name="Google Shape;1633;p238"/>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Georgia"/>
              <a:buNone/>
            </a:pPr>
            <a:r>
              <a:rPr lang="en-US"/>
              <a:t>Create your own Learning Labs</a:t>
            </a:r>
            <a:br>
              <a:rPr lang="en-US"/>
            </a:br>
            <a:endParaRPr/>
          </a:p>
        </p:txBody>
      </p:sp>
      <p:sp>
        <p:nvSpPr>
          <p:cNvPr id="1634" name="Google Shape;1634;p238"/>
          <p:cNvSpPr/>
          <p:nvPr/>
        </p:nvSpPr>
        <p:spPr>
          <a:xfrm>
            <a:off x="8682341" y="2191388"/>
            <a:ext cx="1986158" cy="297600"/>
          </a:xfrm>
          <a:prstGeom prst="rect">
            <a:avLst/>
          </a:prstGeom>
          <a:noFill/>
          <a:ln w="38100" cap="flat" cmpd="sng">
            <a:solidFill>
              <a:srgbClr val="FF544C"/>
            </a:solidFill>
            <a:prstDash val="solid"/>
            <a:round/>
            <a:headEnd type="none" w="sm" len="sm"/>
            <a:tailEnd type="none" w="sm" len="sm"/>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1635" name="Google Shape;1635;p238"/>
          <p:cNvSpPr/>
          <p:nvPr/>
        </p:nvSpPr>
        <p:spPr>
          <a:xfrm rot="3436217">
            <a:off x="8390218" y="1374862"/>
            <a:ext cx="938269" cy="540577"/>
          </a:xfrm>
          <a:prstGeom prst="rightArrow">
            <a:avLst>
              <a:gd name="adj1" fmla="val 50000"/>
              <a:gd name="adj2" fmla="val 50000"/>
            </a:avLst>
          </a:prstGeom>
          <a:solidFill>
            <a:schemeClr val="accent1"/>
          </a:solidFill>
          <a:ln w="38100" cap="flat" cmpd="sng">
            <a:solidFill>
              <a:srgbClr val="FF544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15C0B8A-7AD0-A27E-8526-57605B0B0A1F}"/>
              </a:ext>
            </a:extLst>
          </p:cNvPr>
          <p:cNvSpPr>
            <a:spLocks noGrp="1"/>
          </p:cNvSpPr>
          <p:nvPr>
            <p:ph type="title"/>
          </p:nvPr>
        </p:nvSpPr>
        <p:spPr/>
        <p:txBody>
          <a:bodyPr vert="horz" lIns="91440" tIns="45720" rIns="91440" bIns="45720" rtlCol="0" anchor="ctr">
            <a:normAutofit/>
          </a:bodyPr>
          <a:lstStyle/>
          <a:p>
            <a:r>
              <a:rPr lang="en-US" kern="1200"/>
              <a:t>Mandatory t</a:t>
            </a:r>
            <a:r>
              <a:rPr lang="en-US"/>
              <a:t>raining library</a:t>
            </a:r>
            <a:br>
              <a:rPr lang="en-US"/>
            </a:br>
            <a:endParaRPr lang="en-US" kern="1200"/>
          </a:p>
        </p:txBody>
      </p:sp>
      <p:pic>
        <p:nvPicPr>
          <p:cNvPr id="3" name="Picture 4" descr="A screenshot of a computer&#10;&#10;Description automatically generated">
            <a:extLst>
              <a:ext uri="{FF2B5EF4-FFF2-40B4-BE49-F238E27FC236}">
                <a16:creationId xmlns:a16="http://schemas.microsoft.com/office/drawing/2014/main" id="{FCFCB1D2-4974-4085-8414-093237F4CE82}"/>
              </a:ext>
            </a:extLst>
          </p:cNvPr>
          <p:cNvPicPr>
            <a:picLocks noGrp="1" noChangeAspect="1"/>
          </p:cNvPicPr>
          <p:nvPr>
            <p:ph idx="1"/>
          </p:nvPr>
        </p:nvPicPr>
        <p:blipFill>
          <a:blip r:embed="rId3"/>
          <a:stretch>
            <a:fillRect/>
          </a:stretch>
        </p:blipFill>
        <p:spPr>
          <a:xfrm>
            <a:off x="407552" y="1308041"/>
            <a:ext cx="11376894" cy="5185224"/>
          </a:xfrm>
        </p:spPr>
      </p:pic>
    </p:spTree>
    <p:extLst>
      <p:ext uri="{BB962C8B-B14F-4D97-AF65-F5344CB8AC3E}">
        <p14:creationId xmlns:p14="http://schemas.microsoft.com/office/powerpoint/2010/main" val="18473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15C0B8A-7AD0-A27E-8526-57605B0B0A1F}"/>
              </a:ext>
            </a:extLst>
          </p:cNvPr>
          <p:cNvSpPr>
            <a:spLocks noGrp="1"/>
          </p:cNvSpPr>
          <p:nvPr>
            <p:ph type="title"/>
          </p:nvPr>
        </p:nvSpPr>
        <p:spPr/>
        <p:txBody>
          <a:bodyPr vert="horz" lIns="91440" tIns="45720" rIns="91440" bIns="45720" rtlCol="0" anchor="ctr">
            <a:normAutofit/>
          </a:bodyPr>
          <a:lstStyle/>
          <a:p>
            <a:r>
              <a:rPr lang="en-US" kern="1200">
                <a:latin typeface="Georgia"/>
              </a:rPr>
              <a:t>Mandatory t</a:t>
            </a:r>
            <a:r>
              <a:rPr lang="en-US">
                <a:latin typeface="Georgia"/>
              </a:rPr>
              <a:t>raining labs available</a:t>
            </a:r>
            <a:br>
              <a:rPr lang="en-US"/>
            </a:br>
            <a:endParaRPr lang="en-US" kern="1200"/>
          </a:p>
        </p:txBody>
      </p:sp>
      <p:pic>
        <p:nvPicPr>
          <p:cNvPr id="5" name="Picture 5" descr="A screenshot of a computer&#10;&#10;Description automatically generated">
            <a:extLst>
              <a:ext uri="{FF2B5EF4-FFF2-40B4-BE49-F238E27FC236}">
                <a16:creationId xmlns:a16="http://schemas.microsoft.com/office/drawing/2014/main" id="{60ED4C4B-7F24-A3A8-63BF-7D635A55985A}"/>
              </a:ext>
            </a:extLst>
          </p:cNvPr>
          <p:cNvPicPr>
            <a:picLocks noGrp="1" noChangeAspect="1"/>
          </p:cNvPicPr>
          <p:nvPr>
            <p:ph idx="1"/>
          </p:nvPr>
        </p:nvPicPr>
        <p:blipFill rotWithShape="1">
          <a:blip r:embed="rId3"/>
          <a:srcRect l="17456" t="25625" r="6534" b="208"/>
          <a:stretch/>
        </p:blipFill>
        <p:spPr>
          <a:xfrm>
            <a:off x="1162944" y="1322418"/>
            <a:ext cx="9873757" cy="5126460"/>
          </a:xfrm>
        </p:spPr>
      </p:pic>
    </p:spTree>
    <p:extLst>
      <p:ext uri="{BB962C8B-B14F-4D97-AF65-F5344CB8AC3E}">
        <p14:creationId xmlns:p14="http://schemas.microsoft.com/office/powerpoint/2010/main" val="300922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3FC45F8-5C1C-D845-8B2A-F342875E302B}"/>
              </a:ext>
            </a:extLst>
          </p:cNvPr>
          <p:cNvPicPr>
            <a:picLocks noGrp="1" noChangeAspect="1"/>
          </p:cNvPicPr>
          <p:nvPr>
            <p:ph type="pic" sz="quarter" idx="14"/>
          </p:nvPr>
        </p:nvPicPr>
        <p:blipFill>
          <a:blip r:embed="rId3">
            <a:alphaModFix/>
          </a:blip>
          <a:srcRect l="2778" r="2778"/>
          <a:stretch/>
        </p:blipFill>
        <p:spPr>
          <a:xfrm>
            <a:off x="963386" y="0"/>
            <a:ext cx="10189028" cy="5731329"/>
          </a:xfrm>
          <a:noFill/>
        </p:spPr>
      </p:pic>
      <p:sp>
        <p:nvSpPr>
          <p:cNvPr id="3" name="Title 2">
            <a:extLst>
              <a:ext uri="{FF2B5EF4-FFF2-40B4-BE49-F238E27FC236}">
                <a16:creationId xmlns:a16="http://schemas.microsoft.com/office/drawing/2014/main" id="{0CCC0D03-4214-1647-A995-5C20AA5D86B1}"/>
              </a:ext>
            </a:extLst>
          </p:cNvPr>
          <p:cNvSpPr>
            <a:spLocks noGrp="1"/>
          </p:cNvSpPr>
          <p:nvPr>
            <p:ph type="title"/>
          </p:nvPr>
        </p:nvSpPr>
        <p:spPr>
          <a:xfrm>
            <a:off x="800100" y="211994"/>
            <a:ext cx="10515600" cy="2423709"/>
          </a:xfrm>
        </p:spPr>
        <p:txBody>
          <a:bodyPr>
            <a:normAutofit/>
          </a:bodyPr>
          <a:lstStyle/>
          <a:p>
            <a:r>
              <a:rPr lang="en-US"/>
              <a:t>Questions?</a:t>
            </a:r>
            <a:br>
              <a:rPr lang="en-US"/>
            </a:br>
            <a:endParaRPr lang="en-US"/>
          </a:p>
        </p:txBody>
      </p:sp>
      <p:sp>
        <p:nvSpPr>
          <p:cNvPr id="4" name="Text Placeholder 3">
            <a:extLst>
              <a:ext uri="{FF2B5EF4-FFF2-40B4-BE49-F238E27FC236}">
                <a16:creationId xmlns:a16="http://schemas.microsoft.com/office/drawing/2014/main" id="{11E27A62-202E-4A4A-8C0A-58583C53BDFF}"/>
              </a:ext>
            </a:extLst>
          </p:cNvPr>
          <p:cNvSpPr>
            <a:spLocks noGrp="1"/>
          </p:cNvSpPr>
          <p:nvPr>
            <p:ph type="body" idx="1"/>
          </p:nvPr>
        </p:nvSpPr>
        <p:spPr>
          <a:xfrm>
            <a:off x="800100" y="5668057"/>
            <a:ext cx="10515600" cy="569458"/>
          </a:xfrm>
        </p:spPr>
        <p:txBody>
          <a:bodyPr/>
          <a:lstStyle/>
          <a:p>
            <a:r>
              <a:rPr lang="en-US"/>
              <a:t>Learn more at Cognia.org</a:t>
            </a:r>
          </a:p>
        </p:txBody>
      </p:sp>
      <p:pic>
        <p:nvPicPr>
          <p:cNvPr id="7" name="Picture 4">
            <a:extLst>
              <a:ext uri="{FF2B5EF4-FFF2-40B4-BE49-F238E27FC236}">
                <a16:creationId xmlns:a16="http://schemas.microsoft.com/office/drawing/2014/main" id="{B218DF72-D432-BE4F-BF99-00031EBF7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6049687-F77C-4048-9CF8-E37789EC047B}"/>
              </a:ext>
            </a:extLst>
          </p:cNvPr>
          <p:cNvPicPr>
            <a:picLocks noChangeAspect="1"/>
          </p:cNvPicPr>
          <p:nvPr/>
        </p:nvPicPr>
        <p:blipFill>
          <a:blip r:embed="rId5"/>
          <a:srcRect/>
          <a:stretch/>
        </p:blipFill>
        <p:spPr>
          <a:xfrm>
            <a:off x="3010807" y="6155589"/>
            <a:ext cx="444500" cy="495300"/>
          </a:xfrm>
          <a:prstGeom prst="rect">
            <a:avLst/>
          </a:prstGeom>
        </p:spPr>
      </p:pic>
      <p:pic>
        <p:nvPicPr>
          <p:cNvPr id="10" name="Picture 9">
            <a:extLst>
              <a:ext uri="{FF2B5EF4-FFF2-40B4-BE49-F238E27FC236}">
                <a16:creationId xmlns:a16="http://schemas.microsoft.com/office/drawing/2014/main" id="{F91389AA-E767-F741-B6A2-0B2A50408A55}"/>
              </a:ext>
            </a:extLst>
          </p:cNvPr>
          <p:cNvPicPr>
            <a:picLocks noChangeAspect="1"/>
          </p:cNvPicPr>
          <p:nvPr/>
        </p:nvPicPr>
        <p:blipFill>
          <a:blip r:embed="rId6"/>
          <a:srcRect/>
          <a:stretch/>
        </p:blipFill>
        <p:spPr>
          <a:xfrm>
            <a:off x="4330700" y="6155589"/>
            <a:ext cx="444500" cy="495300"/>
          </a:xfrm>
          <a:prstGeom prst="rect">
            <a:avLst/>
          </a:prstGeom>
        </p:spPr>
      </p:pic>
      <p:pic>
        <p:nvPicPr>
          <p:cNvPr id="11" name="Picture 10">
            <a:extLst>
              <a:ext uri="{FF2B5EF4-FFF2-40B4-BE49-F238E27FC236}">
                <a16:creationId xmlns:a16="http://schemas.microsoft.com/office/drawing/2014/main" id="{9633BE99-8324-9041-AB75-DF1426A8E29D}"/>
              </a:ext>
            </a:extLst>
          </p:cNvPr>
          <p:cNvPicPr>
            <a:picLocks noChangeAspect="1"/>
          </p:cNvPicPr>
          <p:nvPr/>
        </p:nvPicPr>
        <p:blipFill>
          <a:blip r:embed="rId7"/>
          <a:stretch>
            <a:fillRect/>
          </a:stretch>
        </p:blipFill>
        <p:spPr>
          <a:xfrm>
            <a:off x="5644243" y="6155589"/>
            <a:ext cx="457200" cy="495300"/>
          </a:xfrm>
          <a:prstGeom prst="rect">
            <a:avLst/>
          </a:prstGeom>
        </p:spPr>
      </p:pic>
      <p:pic>
        <p:nvPicPr>
          <p:cNvPr id="12" name="Picture 11">
            <a:extLst>
              <a:ext uri="{FF2B5EF4-FFF2-40B4-BE49-F238E27FC236}">
                <a16:creationId xmlns:a16="http://schemas.microsoft.com/office/drawing/2014/main" id="{0C101608-6490-3F4C-91FE-6C19F314ADDC}"/>
              </a:ext>
            </a:extLst>
          </p:cNvPr>
          <p:cNvPicPr>
            <a:picLocks noChangeAspect="1"/>
          </p:cNvPicPr>
          <p:nvPr/>
        </p:nvPicPr>
        <p:blipFill>
          <a:blip r:embed="rId8"/>
          <a:srcRect/>
          <a:stretch/>
        </p:blipFill>
        <p:spPr>
          <a:xfrm>
            <a:off x="6964136" y="6155589"/>
            <a:ext cx="457200" cy="495299"/>
          </a:xfrm>
          <a:prstGeom prst="rect">
            <a:avLst/>
          </a:prstGeom>
        </p:spPr>
      </p:pic>
      <p:pic>
        <p:nvPicPr>
          <p:cNvPr id="13" name="Picture 12">
            <a:extLst>
              <a:ext uri="{FF2B5EF4-FFF2-40B4-BE49-F238E27FC236}">
                <a16:creationId xmlns:a16="http://schemas.microsoft.com/office/drawing/2014/main" id="{3C1DAB9A-A6D9-2C46-B2B2-D18C776978A1}"/>
              </a:ext>
            </a:extLst>
          </p:cNvPr>
          <p:cNvPicPr>
            <a:picLocks noChangeAspect="1"/>
          </p:cNvPicPr>
          <p:nvPr/>
        </p:nvPicPr>
        <p:blipFill>
          <a:blip r:embed="rId9"/>
          <a:srcRect/>
          <a:stretch/>
        </p:blipFill>
        <p:spPr>
          <a:xfrm>
            <a:off x="8290379" y="6155589"/>
            <a:ext cx="444500" cy="495300"/>
          </a:xfrm>
          <a:prstGeom prst="rect">
            <a:avLst/>
          </a:prstGeom>
        </p:spPr>
      </p:pic>
    </p:spTree>
    <p:extLst>
      <p:ext uri="{BB962C8B-B14F-4D97-AF65-F5344CB8AC3E}">
        <p14:creationId xmlns:p14="http://schemas.microsoft.com/office/powerpoint/2010/main" val="764328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43D33"/>
        </a:solidFill>
        <a:effectLst/>
      </p:bgPr>
    </p:bg>
    <p:spTree>
      <p:nvGrpSpPr>
        <p:cNvPr id="1" name="Shape 1654"/>
        <p:cNvGrpSpPr/>
        <p:nvPr/>
      </p:nvGrpSpPr>
      <p:grpSpPr>
        <a:xfrm>
          <a:off x="0" y="0"/>
          <a:ext cx="0" cy="0"/>
          <a:chOff x="0" y="0"/>
          <a:chExt cx="0" cy="0"/>
        </a:xfrm>
      </p:grpSpPr>
      <p:sp>
        <p:nvSpPr>
          <p:cNvPr id="1655" name="Google Shape;1655;p241"/>
          <p:cNvSpPr txBox="1">
            <a:spLocks noGrp="1"/>
          </p:cNvSpPr>
          <p:nvPr>
            <p:ph type="ctrTitle"/>
          </p:nvPr>
        </p:nvSpPr>
        <p:spPr>
          <a:xfrm>
            <a:off x="3919957" y="1633381"/>
            <a:ext cx="7600200" cy="2089800"/>
          </a:xfrm>
          <a:prstGeom prst="rect">
            <a:avLst/>
          </a:prstGeom>
          <a:noFill/>
          <a:ln>
            <a:noFill/>
          </a:ln>
        </p:spPr>
        <p:txBody>
          <a:bodyPr spcFirstLastPara="1" wrap="square" lIns="91425" tIns="45700" rIns="91425" bIns="45700" anchor="b" anchorCtr="0">
            <a:noAutofit/>
          </a:bodyPr>
          <a:lstStyle/>
          <a:p>
            <a:pPr algn="l"/>
            <a:r>
              <a:rPr lang="en-US"/>
              <a:t>Mandatory Training Lab Demo</a:t>
            </a:r>
            <a:endParaRPr/>
          </a:p>
        </p:txBody>
      </p:sp>
      <p:sp>
        <p:nvSpPr>
          <p:cNvPr id="1656" name="Google Shape;1656;p241"/>
          <p:cNvSpPr txBox="1"/>
          <p:nvPr/>
        </p:nvSpPr>
        <p:spPr>
          <a:xfrm>
            <a:off x="4099859" y="4410781"/>
            <a:ext cx="6844500" cy="1107965"/>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US" sz="3000">
                <a:solidFill>
                  <a:schemeClr val="dk2"/>
                </a:solidFill>
              </a:rPr>
              <a:t>Navigating to the Learning Community and Completing the Learning Labs</a:t>
            </a:r>
            <a:endParaRPr sz="30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3D33"/>
        </a:solidFill>
        <a:effectLst/>
      </p:bgPr>
    </p:bg>
    <p:spTree>
      <p:nvGrpSpPr>
        <p:cNvPr id="1" name="Shape 1654"/>
        <p:cNvGrpSpPr/>
        <p:nvPr/>
      </p:nvGrpSpPr>
      <p:grpSpPr>
        <a:xfrm>
          <a:off x="0" y="0"/>
          <a:ext cx="0" cy="0"/>
          <a:chOff x="0" y="0"/>
          <a:chExt cx="0" cy="0"/>
        </a:xfrm>
      </p:grpSpPr>
      <p:sp>
        <p:nvSpPr>
          <p:cNvPr id="1655" name="Google Shape;1655;p241"/>
          <p:cNvSpPr txBox="1">
            <a:spLocks noGrp="1"/>
          </p:cNvSpPr>
          <p:nvPr>
            <p:ph type="ctrTitle"/>
          </p:nvPr>
        </p:nvSpPr>
        <p:spPr>
          <a:xfrm>
            <a:off x="4591800" y="2548163"/>
            <a:ext cx="7600200" cy="12759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a:t>Next Steps</a:t>
            </a:r>
            <a:endParaRPr/>
          </a:p>
        </p:txBody>
      </p:sp>
    </p:spTree>
    <p:extLst>
      <p:ext uri="{BB962C8B-B14F-4D97-AF65-F5344CB8AC3E}">
        <p14:creationId xmlns:p14="http://schemas.microsoft.com/office/powerpoint/2010/main" val="1576852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243"/>
          <p:cNvSpPr txBox="1">
            <a:spLocks noGrp="1"/>
          </p:cNvSpPr>
          <p:nvPr>
            <p:ph type="title"/>
          </p:nvPr>
        </p:nvSpPr>
        <p:spPr>
          <a:xfrm>
            <a:off x="838200" y="115289"/>
            <a:ext cx="10515600" cy="132556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Georgia"/>
              <a:buNone/>
            </a:pPr>
            <a:r>
              <a:rPr lang="en-US" sz="3600">
                <a:latin typeface="Georgia"/>
                <a:ea typeface="Georgia"/>
                <a:cs typeface="Georgia"/>
                <a:sym typeface="Georgia"/>
              </a:rPr>
              <a:t>Step 1: District emails </a:t>
            </a:r>
            <a:r>
              <a:rPr lang="en-US" sz="3600"/>
              <a:t>s</a:t>
            </a:r>
            <a:r>
              <a:rPr lang="en-US" sz="3600">
                <a:latin typeface="Georgia"/>
                <a:ea typeface="Georgia"/>
                <a:cs typeface="Georgia"/>
                <a:sym typeface="Georgia"/>
              </a:rPr>
              <a:t>chool </a:t>
            </a:r>
            <a:r>
              <a:rPr lang="en-US" sz="3600"/>
              <a:t>l</a:t>
            </a:r>
            <a:r>
              <a:rPr lang="en-US" sz="3600">
                <a:latin typeface="Georgia"/>
                <a:ea typeface="Georgia"/>
                <a:cs typeface="Georgia"/>
                <a:sym typeface="Georgia"/>
              </a:rPr>
              <a:t>eaders</a:t>
            </a:r>
            <a:br>
              <a:rPr lang="en-US">
                <a:latin typeface="Georgia"/>
                <a:ea typeface="Georgia"/>
                <a:cs typeface="Georgia"/>
              </a:rPr>
            </a:br>
            <a:endParaRPr/>
          </a:p>
        </p:txBody>
      </p:sp>
      <p:pic>
        <p:nvPicPr>
          <p:cNvPr id="3" name="Picture 3" descr="A page of a document&#10;&#10;Description automatically generated">
            <a:extLst>
              <a:ext uri="{FF2B5EF4-FFF2-40B4-BE49-F238E27FC236}">
                <a16:creationId xmlns:a16="http://schemas.microsoft.com/office/drawing/2014/main" id="{92AB8FB5-3554-C199-7156-1320C3011861}"/>
              </a:ext>
            </a:extLst>
          </p:cNvPr>
          <p:cNvPicPr>
            <a:picLocks noChangeAspect="1"/>
          </p:cNvPicPr>
          <p:nvPr/>
        </p:nvPicPr>
        <p:blipFill>
          <a:blip r:embed="rId3"/>
          <a:stretch>
            <a:fillRect/>
          </a:stretch>
        </p:blipFill>
        <p:spPr>
          <a:xfrm>
            <a:off x="842513" y="878749"/>
            <a:ext cx="4994552" cy="5730278"/>
          </a:xfrm>
          <a:prstGeom prst="rect">
            <a:avLst/>
          </a:prstGeom>
        </p:spPr>
      </p:pic>
      <p:pic>
        <p:nvPicPr>
          <p:cNvPr id="4" name="Picture 4" descr="A screenshot of a computer&#10;&#10;Description automatically generated">
            <a:extLst>
              <a:ext uri="{FF2B5EF4-FFF2-40B4-BE49-F238E27FC236}">
                <a16:creationId xmlns:a16="http://schemas.microsoft.com/office/drawing/2014/main" id="{C8309339-AFD8-37C7-8CE5-2826F8EF1F78}"/>
              </a:ext>
            </a:extLst>
          </p:cNvPr>
          <p:cNvPicPr>
            <a:picLocks noChangeAspect="1"/>
          </p:cNvPicPr>
          <p:nvPr/>
        </p:nvPicPr>
        <p:blipFill>
          <a:blip r:embed="rId4"/>
          <a:stretch>
            <a:fillRect/>
          </a:stretch>
        </p:blipFill>
        <p:spPr>
          <a:xfrm>
            <a:off x="6104626" y="1013252"/>
            <a:ext cx="4996438" cy="54862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sp>
        <p:nvSpPr>
          <p:cNvPr id="1676" name="Google Shape;1676;p244"/>
          <p:cNvSpPr txBox="1">
            <a:spLocks noGrp="1"/>
          </p:cNvSpPr>
          <p:nvPr>
            <p:ph type="title"/>
          </p:nvPr>
        </p:nvSpPr>
        <p:spPr>
          <a:xfrm>
            <a:off x="838200" y="177748"/>
            <a:ext cx="10515600" cy="132556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000"/>
              <a:buFont typeface="Georgia"/>
              <a:buNone/>
            </a:pPr>
            <a:r>
              <a:rPr lang="en-US" sz="3600">
                <a:latin typeface="Georgia"/>
                <a:ea typeface="Georgia"/>
                <a:cs typeface="Georgia"/>
                <a:sym typeface="Georgia"/>
              </a:rPr>
              <a:t>Step </a:t>
            </a:r>
            <a:r>
              <a:rPr lang="en-US" sz="3600"/>
              <a:t>2</a:t>
            </a:r>
            <a:r>
              <a:rPr lang="en-US" sz="3600">
                <a:latin typeface="Georgia"/>
                <a:ea typeface="Georgia"/>
                <a:cs typeface="Georgia"/>
                <a:sym typeface="Georgia"/>
              </a:rPr>
              <a:t>: Leaders email </a:t>
            </a:r>
            <a:r>
              <a:rPr lang="en-US" sz="3600"/>
              <a:t>t</a:t>
            </a:r>
            <a:r>
              <a:rPr lang="en-US" sz="3600">
                <a:latin typeface="Georgia"/>
                <a:ea typeface="Georgia"/>
                <a:cs typeface="Georgia"/>
                <a:sym typeface="Georgia"/>
              </a:rPr>
              <a:t>eachers</a:t>
            </a:r>
            <a:br>
              <a:rPr lang="en-US" sz="4000">
                <a:latin typeface="Georgia"/>
                <a:ea typeface="Georgia"/>
                <a:cs typeface="Georgia"/>
              </a:rPr>
            </a:br>
            <a:endParaRPr sz="4000"/>
          </a:p>
        </p:txBody>
      </p:sp>
      <p:pic>
        <p:nvPicPr>
          <p:cNvPr id="2" name="Picture 2" descr="A screenshot of a computer&#10;&#10;Description automatically generated">
            <a:extLst>
              <a:ext uri="{FF2B5EF4-FFF2-40B4-BE49-F238E27FC236}">
                <a16:creationId xmlns:a16="http://schemas.microsoft.com/office/drawing/2014/main" id="{EE4142B1-2601-67EF-1D3E-CFDE264B658B}"/>
              </a:ext>
            </a:extLst>
          </p:cNvPr>
          <p:cNvPicPr>
            <a:picLocks noChangeAspect="1"/>
          </p:cNvPicPr>
          <p:nvPr/>
        </p:nvPicPr>
        <p:blipFill rotWithShape="1">
          <a:blip r:embed="rId3"/>
          <a:srcRect l="19174" t="23298" r="22419" b="8900"/>
          <a:stretch/>
        </p:blipFill>
        <p:spPr>
          <a:xfrm>
            <a:off x="1704919" y="1022935"/>
            <a:ext cx="8775120" cy="57823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243"/>
          <p:cNvSpPr txBox="1">
            <a:spLocks noGrp="1"/>
          </p:cNvSpPr>
          <p:nvPr>
            <p:ph type="title"/>
          </p:nvPr>
        </p:nvSpPr>
        <p:spPr>
          <a:xfrm>
            <a:off x="291861" y="365125"/>
            <a:ext cx="11723297" cy="1339940"/>
          </a:xfrm>
          <a:prstGeom prst="rect">
            <a:avLst/>
          </a:prstGeom>
          <a:noFill/>
          <a:ln>
            <a:noFill/>
          </a:ln>
        </p:spPr>
        <p:txBody>
          <a:bodyPr spcFirstLastPara="1" wrap="square" lIns="0" tIns="0" rIns="0" bIns="0" anchor="b" anchorCtr="0">
            <a:noAutofit/>
          </a:bodyPr>
          <a:lstStyle/>
          <a:p>
            <a:pPr>
              <a:buSzPts val="4400"/>
            </a:pPr>
            <a:r>
              <a:rPr lang="en-US" sz="3600">
                <a:latin typeface="Georgia"/>
                <a:ea typeface="Georgia"/>
                <a:cs typeface="Georgia"/>
                <a:sym typeface="Georgia"/>
              </a:rPr>
              <a:t>Step </a:t>
            </a:r>
            <a:r>
              <a:rPr lang="en-US" sz="3600"/>
              <a:t>3</a:t>
            </a:r>
            <a:r>
              <a:rPr lang="en-US" sz="3600">
                <a:latin typeface="Georgia"/>
                <a:ea typeface="Georgia"/>
                <a:cs typeface="Georgia"/>
                <a:sym typeface="Georgia"/>
              </a:rPr>
              <a:t>: </a:t>
            </a:r>
            <a:r>
              <a:rPr lang="en-US" sz="3600"/>
              <a:t>NEW to the CLC u</a:t>
            </a:r>
            <a:r>
              <a:rPr lang="en-US" sz="3600">
                <a:latin typeface="Georgia"/>
                <a:ea typeface="Georgia"/>
                <a:cs typeface="Georgia"/>
                <a:sym typeface="Georgia"/>
              </a:rPr>
              <a:t>pload </a:t>
            </a:r>
            <a:r>
              <a:rPr lang="en-US" sz="3600"/>
              <a:t>t</a:t>
            </a:r>
            <a:r>
              <a:rPr lang="en-US" sz="3600">
                <a:latin typeface="Georgia"/>
                <a:ea typeface="Georgia"/>
                <a:cs typeface="Georgia"/>
                <a:sym typeface="Georgia"/>
              </a:rPr>
              <a:t>eachers</a:t>
            </a:r>
            <a:br>
              <a:rPr lang="en-US">
                <a:latin typeface="Georgia"/>
                <a:ea typeface="Georgia"/>
                <a:cs typeface="Georgia"/>
              </a:rPr>
            </a:br>
            <a:endParaRPr/>
          </a:p>
        </p:txBody>
      </p:sp>
      <p:pic>
        <p:nvPicPr>
          <p:cNvPr id="3" name="Picture 2">
            <a:extLst>
              <a:ext uri="{FF2B5EF4-FFF2-40B4-BE49-F238E27FC236}">
                <a16:creationId xmlns:a16="http://schemas.microsoft.com/office/drawing/2014/main" id="{8EE7B272-2165-2B1A-6CAB-9AFCB4EAFC02}"/>
              </a:ext>
            </a:extLst>
          </p:cNvPr>
          <p:cNvPicPr>
            <a:picLocks noChangeAspect="1"/>
          </p:cNvPicPr>
          <p:nvPr/>
        </p:nvPicPr>
        <p:blipFill rotWithShape="1">
          <a:blip r:embed="rId3"/>
          <a:srcRect t="25648" r="4726" b="5367"/>
          <a:stretch/>
        </p:blipFill>
        <p:spPr>
          <a:xfrm>
            <a:off x="288093" y="1404207"/>
            <a:ext cx="11615813" cy="4482354"/>
          </a:xfrm>
          <a:prstGeom prst="rect">
            <a:avLst/>
          </a:prstGeom>
        </p:spPr>
      </p:pic>
      <p:cxnSp>
        <p:nvCxnSpPr>
          <p:cNvPr id="5" name="Straight Arrow Connector 4">
            <a:extLst>
              <a:ext uri="{FF2B5EF4-FFF2-40B4-BE49-F238E27FC236}">
                <a16:creationId xmlns:a16="http://schemas.microsoft.com/office/drawing/2014/main" id="{46F7B3B6-A1A0-8CC6-8C81-0A11F3C478E9}"/>
              </a:ext>
            </a:extLst>
          </p:cNvPr>
          <p:cNvCxnSpPr/>
          <p:nvPr/>
        </p:nvCxnSpPr>
        <p:spPr>
          <a:xfrm flipV="1">
            <a:off x="8229600" y="1721224"/>
            <a:ext cx="1326776" cy="71717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163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D5D1B-748D-6176-E114-9A1FF5B97DCA}"/>
              </a:ext>
            </a:extLst>
          </p:cNvPr>
          <p:cNvSpPr>
            <a:spLocks noGrp="1"/>
          </p:cNvSpPr>
          <p:nvPr>
            <p:ph type="title"/>
          </p:nvPr>
        </p:nvSpPr>
        <p:spPr/>
        <p:txBody>
          <a:bodyPr/>
          <a:lstStyle/>
          <a:p>
            <a:r>
              <a:rPr lang="en-US" sz="4000"/>
              <a:t>Step 3: Cognia Home – Returning Users Sequence</a:t>
            </a:r>
          </a:p>
        </p:txBody>
      </p:sp>
      <p:sp>
        <p:nvSpPr>
          <p:cNvPr id="3" name="Text Placeholder 2">
            <a:extLst>
              <a:ext uri="{FF2B5EF4-FFF2-40B4-BE49-F238E27FC236}">
                <a16:creationId xmlns:a16="http://schemas.microsoft.com/office/drawing/2014/main" id="{10A854DD-091C-9BC9-8F79-F15948C48DF3}"/>
              </a:ext>
            </a:extLst>
          </p:cNvPr>
          <p:cNvSpPr>
            <a:spLocks noGrp="1"/>
          </p:cNvSpPr>
          <p:nvPr>
            <p:ph type="body" idx="1"/>
          </p:nvPr>
        </p:nvSpPr>
        <p:spPr>
          <a:xfrm>
            <a:off x="838200" y="1825625"/>
            <a:ext cx="5972353" cy="4351338"/>
          </a:xfrm>
        </p:spPr>
        <p:txBody>
          <a:bodyPr/>
          <a:lstStyle/>
          <a:p>
            <a:pPr marL="628650" indent="-514350">
              <a:buAutoNum type="arabicPeriod"/>
            </a:pPr>
            <a:r>
              <a:rPr lang="en-US"/>
              <a:t>Assign a designee</a:t>
            </a:r>
          </a:p>
          <a:p>
            <a:pPr marL="628650" indent="-514350">
              <a:buAutoNum type="arabicPeriod"/>
            </a:pPr>
            <a:r>
              <a:rPr lang="en-US"/>
              <a:t>Determine due date for personnel changes</a:t>
            </a:r>
          </a:p>
          <a:p>
            <a:pPr marL="628650" indent="-514350">
              <a:buAutoNum type="arabicPeriod"/>
            </a:pPr>
            <a:r>
              <a:rPr lang="en-US"/>
              <a:t>Ensure designee has Admin access </a:t>
            </a:r>
          </a:p>
          <a:p>
            <a:pPr marL="628650" indent="-514350">
              <a:buAutoNum type="arabicPeriod"/>
            </a:pPr>
            <a:r>
              <a:rPr lang="en-US"/>
              <a:t>Designee trains on tutorial videos provided</a:t>
            </a:r>
          </a:p>
          <a:p>
            <a:pPr marL="628650" indent="-514350">
              <a:buAutoNum type="arabicPeriod"/>
            </a:pPr>
            <a:r>
              <a:rPr lang="en-US"/>
              <a:t>Designee </a:t>
            </a:r>
            <a:r>
              <a:rPr lang="en-US" b="1"/>
              <a:t>disables </a:t>
            </a:r>
            <a:r>
              <a:rPr lang="en-US"/>
              <a:t>staff who left, then </a:t>
            </a:r>
            <a:r>
              <a:rPr lang="en-US" b="1"/>
              <a:t>adds </a:t>
            </a:r>
            <a:r>
              <a:rPr lang="en-US"/>
              <a:t>new staff</a:t>
            </a:r>
          </a:p>
        </p:txBody>
      </p:sp>
      <p:pic>
        <p:nvPicPr>
          <p:cNvPr id="4" name="Picture 4" descr="A group of people standing in front of a book&#10;&#10;Description automatically generated">
            <a:extLst>
              <a:ext uri="{FF2B5EF4-FFF2-40B4-BE49-F238E27FC236}">
                <a16:creationId xmlns:a16="http://schemas.microsoft.com/office/drawing/2014/main" id="{045956C2-692F-6006-B936-A4D0B052BAE2}"/>
              </a:ext>
            </a:extLst>
          </p:cNvPr>
          <p:cNvPicPr>
            <a:picLocks noChangeAspect="1"/>
          </p:cNvPicPr>
          <p:nvPr/>
        </p:nvPicPr>
        <p:blipFill>
          <a:blip r:embed="rId3"/>
          <a:stretch>
            <a:fillRect/>
          </a:stretch>
        </p:blipFill>
        <p:spPr>
          <a:xfrm>
            <a:off x="7067910" y="2592185"/>
            <a:ext cx="4382218" cy="2306231"/>
          </a:xfrm>
          <a:prstGeom prst="rect">
            <a:avLst/>
          </a:prstGeom>
        </p:spPr>
      </p:pic>
    </p:spTree>
    <p:extLst>
      <p:ext uri="{BB962C8B-B14F-4D97-AF65-F5344CB8AC3E}">
        <p14:creationId xmlns:p14="http://schemas.microsoft.com/office/powerpoint/2010/main" val="98860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A37E3-28D8-9605-B715-67435F1F5A98}"/>
              </a:ext>
            </a:extLst>
          </p:cNvPr>
          <p:cNvSpPr>
            <a:spLocks noGrp="1"/>
          </p:cNvSpPr>
          <p:nvPr>
            <p:ph type="title"/>
          </p:nvPr>
        </p:nvSpPr>
        <p:spPr/>
        <p:txBody>
          <a:bodyPr/>
          <a:lstStyle/>
          <a:p>
            <a:r>
              <a:rPr lang="en-US" sz="4400"/>
              <a:t>Agenda</a:t>
            </a:r>
          </a:p>
        </p:txBody>
      </p:sp>
      <p:sp>
        <p:nvSpPr>
          <p:cNvPr id="3" name="Text Placeholder 2">
            <a:extLst>
              <a:ext uri="{FF2B5EF4-FFF2-40B4-BE49-F238E27FC236}">
                <a16:creationId xmlns:a16="http://schemas.microsoft.com/office/drawing/2014/main" id="{2FE54A9A-8E49-A994-3CC1-A2FEF29D0B7B}"/>
              </a:ext>
            </a:extLst>
          </p:cNvPr>
          <p:cNvSpPr>
            <a:spLocks noGrp="1"/>
          </p:cNvSpPr>
          <p:nvPr>
            <p:ph type="body" sz="quarter" idx="13"/>
          </p:nvPr>
        </p:nvSpPr>
        <p:spPr/>
        <p:txBody>
          <a:bodyPr vert="horz" lIns="91440" tIns="45720" rIns="91440" bIns="45720" rtlCol="0" anchor="t">
            <a:normAutofit/>
          </a:bodyPr>
          <a:lstStyle/>
          <a:p>
            <a:r>
              <a:rPr lang="en-US" sz="3200">
                <a:ea typeface="+mn-lt"/>
                <a:cs typeface="+mn-lt"/>
              </a:rPr>
              <a:t>Cognia Learning Community overview</a:t>
            </a:r>
          </a:p>
          <a:p>
            <a:r>
              <a:rPr lang="en-US" sz="3200">
                <a:solidFill>
                  <a:srgbClr val="000000"/>
                </a:solidFill>
                <a:cs typeface="Arial" panose="020B0604020202020204"/>
              </a:rPr>
              <a:t>Collaboration and creation of the Mandatory Training Library</a:t>
            </a:r>
          </a:p>
          <a:p>
            <a:r>
              <a:rPr lang="en-US" sz="3200">
                <a:ea typeface="+mn-lt"/>
                <a:cs typeface="+mn-lt"/>
              </a:rPr>
              <a:t>Demonstration – Accessing the library/labs</a:t>
            </a:r>
          </a:p>
          <a:p>
            <a:r>
              <a:rPr lang="en-US" sz="3200">
                <a:solidFill>
                  <a:srgbClr val="000000"/>
                </a:solidFill>
                <a:ea typeface="+mn-lt"/>
                <a:cs typeface="+mn-lt"/>
              </a:rPr>
              <a:t>Virtual visibility – Data collection</a:t>
            </a:r>
          </a:p>
          <a:p>
            <a:r>
              <a:rPr lang="en-US" sz="3200">
                <a:solidFill>
                  <a:srgbClr val="000000"/>
                </a:solidFill>
                <a:ea typeface="+mn-lt"/>
                <a:cs typeface="+mn-lt"/>
              </a:rPr>
              <a:t>Next steps</a:t>
            </a:r>
          </a:p>
        </p:txBody>
      </p:sp>
    </p:spTree>
    <p:extLst>
      <p:ext uri="{BB962C8B-B14F-4D97-AF65-F5344CB8AC3E}">
        <p14:creationId xmlns:p14="http://schemas.microsoft.com/office/powerpoint/2010/main" val="2949481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63DFB-D8E1-F9A3-C5CE-5A30CEB930E0}"/>
              </a:ext>
            </a:extLst>
          </p:cNvPr>
          <p:cNvSpPr>
            <a:spLocks noGrp="1"/>
          </p:cNvSpPr>
          <p:nvPr>
            <p:ph type="title"/>
          </p:nvPr>
        </p:nvSpPr>
        <p:spPr>
          <a:xfrm>
            <a:off x="838200" y="90305"/>
            <a:ext cx="10515600" cy="1325563"/>
          </a:xfrm>
        </p:spPr>
        <p:txBody>
          <a:bodyPr>
            <a:normAutofit/>
          </a:bodyPr>
          <a:lstStyle/>
          <a:p>
            <a:r>
              <a:rPr lang="en-US" sz="3600"/>
              <a:t>Step 4: Monitor Progress &amp; Collect Data</a:t>
            </a:r>
          </a:p>
        </p:txBody>
      </p:sp>
      <p:sp>
        <p:nvSpPr>
          <p:cNvPr id="3" name="TextBox 2">
            <a:extLst>
              <a:ext uri="{FF2B5EF4-FFF2-40B4-BE49-F238E27FC236}">
                <a16:creationId xmlns:a16="http://schemas.microsoft.com/office/drawing/2014/main" id="{66171A49-036D-F7CE-428D-5339C84AE0E0}"/>
              </a:ext>
            </a:extLst>
          </p:cNvPr>
          <p:cNvSpPr txBox="1"/>
          <p:nvPr/>
        </p:nvSpPr>
        <p:spPr>
          <a:xfrm>
            <a:off x="4724400" y="3200400"/>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400">
              <a:solidFill>
                <a:srgbClr val="191919"/>
              </a:solidFill>
              <a:latin typeface="Georgia"/>
            </a:endParaRPr>
          </a:p>
        </p:txBody>
      </p:sp>
      <p:pic>
        <p:nvPicPr>
          <p:cNvPr id="5" name="Picture 5" descr="A screenshot of a computer&#10;&#10;Description automatically generated">
            <a:extLst>
              <a:ext uri="{FF2B5EF4-FFF2-40B4-BE49-F238E27FC236}">
                <a16:creationId xmlns:a16="http://schemas.microsoft.com/office/drawing/2014/main" id="{009FBC67-9FAC-BBFB-BF31-ABDA6CE89000}"/>
              </a:ext>
            </a:extLst>
          </p:cNvPr>
          <p:cNvPicPr>
            <a:picLocks noChangeAspect="1"/>
          </p:cNvPicPr>
          <p:nvPr/>
        </p:nvPicPr>
        <p:blipFill rotWithShape="1">
          <a:blip r:embed="rId3"/>
          <a:srcRect l="9477" t="25330" r="10608" b="4222"/>
          <a:stretch/>
        </p:blipFill>
        <p:spPr>
          <a:xfrm>
            <a:off x="842514" y="1174016"/>
            <a:ext cx="10234387" cy="4827610"/>
          </a:xfrm>
          <a:prstGeom prst="rect">
            <a:avLst/>
          </a:prstGeom>
        </p:spPr>
      </p:pic>
      <p:cxnSp>
        <p:nvCxnSpPr>
          <p:cNvPr id="8" name="Straight Arrow Connector 7">
            <a:extLst>
              <a:ext uri="{FF2B5EF4-FFF2-40B4-BE49-F238E27FC236}">
                <a16:creationId xmlns:a16="http://schemas.microsoft.com/office/drawing/2014/main" id="{EAF14967-4A91-3299-5D9C-83A5B3FAA9D5}"/>
              </a:ext>
            </a:extLst>
          </p:cNvPr>
          <p:cNvCxnSpPr>
            <a:cxnSpLocks/>
          </p:cNvCxnSpPr>
          <p:nvPr/>
        </p:nvCxnSpPr>
        <p:spPr>
          <a:xfrm flipH="1" flipV="1">
            <a:off x="6251106" y="1705366"/>
            <a:ext cx="1719700" cy="11993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FC13240-C3CC-8CB1-40D7-35CB4203146B}"/>
              </a:ext>
            </a:extLst>
          </p:cNvPr>
          <p:cNvSpPr/>
          <p:nvPr/>
        </p:nvSpPr>
        <p:spPr>
          <a:xfrm>
            <a:off x="499457" y="5005821"/>
            <a:ext cx="4960188" cy="848264"/>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437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8ECF0-F8CA-7B67-C490-455BA208FB5B}"/>
              </a:ext>
            </a:extLst>
          </p:cNvPr>
          <p:cNvSpPr>
            <a:spLocks noGrp="1"/>
          </p:cNvSpPr>
          <p:nvPr>
            <p:ph type="title"/>
          </p:nvPr>
        </p:nvSpPr>
        <p:spPr/>
        <p:txBody>
          <a:bodyPr>
            <a:normAutofit/>
          </a:bodyPr>
          <a:lstStyle/>
          <a:p>
            <a:r>
              <a:rPr lang="en-US" sz="4000" dirty="0">
                <a:latin typeface="Georgia"/>
              </a:rPr>
              <a:t>Thank you offer from Cognia</a:t>
            </a:r>
            <a:endParaRPr lang="en-US" sz="4000" dirty="0"/>
          </a:p>
        </p:txBody>
      </p:sp>
      <p:pic>
        <p:nvPicPr>
          <p:cNvPr id="5" name="Picture 5" descr="A qr code on a red circle&#10;&#10;Description automatically generated">
            <a:extLst>
              <a:ext uri="{FF2B5EF4-FFF2-40B4-BE49-F238E27FC236}">
                <a16:creationId xmlns:a16="http://schemas.microsoft.com/office/drawing/2014/main" id="{96C88E82-CBA2-4184-7F3A-D60A3D8630E9}"/>
              </a:ext>
            </a:extLst>
          </p:cNvPr>
          <p:cNvPicPr>
            <a:picLocks noGrp="1" noChangeAspect="1"/>
          </p:cNvPicPr>
          <p:nvPr>
            <p:ph type="pic" idx="1"/>
          </p:nvPr>
        </p:nvPicPr>
        <p:blipFill>
          <a:blip r:embed="rId3"/>
          <a:srcRect l="939" r="939"/>
          <a:stretch/>
        </p:blipFill>
        <p:spPr>
          <a:xfrm>
            <a:off x="6462713" y="931863"/>
            <a:ext cx="4892675" cy="4986337"/>
          </a:xfrm>
        </p:spPr>
      </p:pic>
      <p:sp>
        <p:nvSpPr>
          <p:cNvPr id="3" name="Text Placeholder 2">
            <a:extLst>
              <a:ext uri="{FF2B5EF4-FFF2-40B4-BE49-F238E27FC236}">
                <a16:creationId xmlns:a16="http://schemas.microsoft.com/office/drawing/2014/main" id="{32DFE72F-91B6-E5E1-6936-D59196934616}"/>
              </a:ext>
            </a:extLst>
          </p:cNvPr>
          <p:cNvSpPr>
            <a:spLocks noGrp="1"/>
          </p:cNvSpPr>
          <p:nvPr>
            <p:ph type="body" sz="half" idx="2"/>
          </p:nvPr>
        </p:nvSpPr>
        <p:spPr>
          <a:xfrm>
            <a:off x="839788" y="2057400"/>
            <a:ext cx="5283708" cy="3840342"/>
          </a:xfrm>
        </p:spPr>
        <p:txBody>
          <a:bodyPr vert="horz" lIns="91440" tIns="45720" rIns="91440" bIns="45720" rtlCol="0" anchor="t">
            <a:noAutofit/>
          </a:bodyPr>
          <a:lstStyle/>
          <a:p>
            <a:pPr marL="167640"/>
            <a:r>
              <a:rPr lang="en-US" sz="2800" dirty="0">
                <a:cs typeface="Arial" panose="020B0604020202020204"/>
              </a:rPr>
              <a:t>Complete the form to have a Cognia representative reach out to you to:</a:t>
            </a:r>
          </a:p>
          <a:p>
            <a:pPr marL="457200" indent="-457200">
              <a:buChar char="•"/>
            </a:pPr>
            <a:r>
              <a:rPr lang="en-US" sz="2800" dirty="0">
                <a:cs typeface="Arial" panose="020B0604020202020204"/>
              </a:rPr>
              <a:t>Engage in a data analysis review of ATOT data</a:t>
            </a:r>
            <a:endParaRPr lang="en-US" sz="2800">
              <a:cs typeface="Arial" panose="020B0604020202020204"/>
            </a:endParaRPr>
          </a:p>
          <a:p>
            <a:pPr marL="457200" indent="-457200">
              <a:buChar char="•"/>
            </a:pPr>
            <a:r>
              <a:rPr lang="en-US" sz="2800" dirty="0">
                <a:cs typeface="Arial" panose="020B0604020202020204"/>
              </a:rPr>
              <a:t>Access to a Teacher Observation Tool Learning Lab based on identified need with ATOT data</a:t>
            </a:r>
          </a:p>
          <a:p>
            <a:pPr marL="167640" indent="0">
              <a:buNone/>
            </a:pPr>
            <a:endParaRPr lang="en-US">
              <a:cs typeface="Arial" panose="020B0604020202020204"/>
            </a:endParaRPr>
          </a:p>
        </p:txBody>
      </p:sp>
    </p:spTree>
    <p:extLst>
      <p:ext uri="{BB962C8B-B14F-4D97-AF65-F5344CB8AC3E}">
        <p14:creationId xmlns:p14="http://schemas.microsoft.com/office/powerpoint/2010/main" val="1401745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13F8-CCAB-BE48-8EEA-087F3430304F}"/>
              </a:ext>
            </a:extLst>
          </p:cNvPr>
          <p:cNvSpPr>
            <a:spLocks noGrp="1"/>
          </p:cNvSpPr>
          <p:nvPr>
            <p:ph type="title"/>
          </p:nvPr>
        </p:nvSpPr>
        <p:spPr>
          <a:xfrm>
            <a:off x="536118" y="640081"/>
            <a:ext cx="7096073" cy="864869"/>
          </a:xfrm>
        </p:spPr>
        <p:txBody>
          <a:bodyPr/>
          <a:lstStyle/>
          <a:p>
            <a:r>
              <a:rPr lang="en-US"/>
              <a:t>Contact Us!</a:t>
            </a:r>
          </a:p>
        </p:txBody>
      </p:sp>
      <p:sp>
        <p:nvSpPr>
          <p:cNvPr id="3" name="Content Placeholder 2">
            <a:extLst>
              <a:ext uri="{FF2B5EF4-FFF2-40B4-BE49-F238E27FC236}">
                <a16:creationId xmlns:a16="http://schemas.microsoft.com/office/drawing/2014/main" id="{EB71DC70-B962-0F44-82AD-83BB437376A7}"/>
              </a:ext>
            </a:extLst>
          </p:cNvPr>
          <p:cNvSpPr>
            <a:spLocks noGrp="1"/>
          </p:cNvSpPr>
          <p:nvPr>
            <p:ph idx="1"/>
          </p:nvPr>
        </p:nvSpPr>
        <p:spPr>
          <a:xfrm>
            <a:off x="386442" y="1803529"/>
            <a:ext cx="7096073" cy="4712969"/>
          </a:xfrm>
        </p:spPr>
        <p:txBody>
          <a:bodyPr vert="horz" lIns="0" tIns="0" rIns="0" bIns="0" rtlCol="0" anchor="t">
            <a:normAutofit/>
          </a:bodyPr>
          <a:lstStyle/>
          <a:p>
            <a:r>
              <a:rPr lang="en-US" b="1" u="sng"/>
              <a:t>Alabama State Directors</a:t>
            </a:r>
          </a:p>
          <a:p>
            <a:r>
              <a:rPr lang="en-US"/>
              <a:t>Jeff Wooten:    </a:t>
            </a:r>
            <a:r>
              <a:rPr lang="en-US">
                <a:hlinkClick r:id="rId3"/>
              </a:rPr>
              <a:t>jeff.wooten@cognia.org</a:t>
            </a:r>
            <a:endParaRPr lang="en-US"/>
          </a:p>
          <a:p>
            <a:r>
              <a:rPr lang="en-US"/>
              <a:t>Jeff Langham: </a:t>
            </a:r>
            <a:r>
              <a:rPr lang="en-US">
                <a:hlinkClick r:id="rId4"/>
              </a:rPr>
              <a:t>jeff.langham@cognia.org</a:t>
            </a:r>
            <a:endParaRPr lang="en-US"/>
          </a:p>
          <a:p>
            <a:endParaRPr lang="en-US"/>
          </a:p>
          <a:p>
            <a:r>
              <a:rPr lang="en-US" b="1" u="sng"/>
              <a:t>Learning Community Team</a:t>
            </a:r>
            <a:endParaRPr lang="en-US" b="1" u="sng">
              <a:cs typeface="Arial"/>
            </a:endParaRPr>
          </a:p>
          <a:p>
            <a:r>
              <a:rPr lang="en-US"/>
              <a:t>Tricia Banks:          </a:t>
            </a:r>
            <a:r>
              <a:rPr lang="en-US">
                <a:hlinkClick r:id="rId5"/>
              </a:rPr>
              <a:t>tricia.banks@cognia.org</a:t>
            </a:r>
            <a:endParaRPr lang="en-US"/>
          </a:p>
          <a:p>
            <a:r>
              <a:rPr lang="en-US"/>
              <a:t>Auburn Keaveney: </a:t>
            </a:r>
            <a:r>
              <a:rPr lang="en-US">
                <a:hlinkClick r:id="rId6"/>
              </a:rPr>
              <a:t>auburn.keaveney@cognia.org</a:t>
            </a:r>
            <a:endParaRPr lang="en-US"/>
          </a:p>
          <a:p>
            <a:endParaRPr lang="en-US"/>
          </a:p>
          <a:p>
            <a:r>
              <a:rPr lang="en-US" b="1" u="sng"/>
              <a:t>Technical Support</a:t>
            </a:r>
            <a:endParaRPr lang="en-US" b="1" u="sng">
              <a:cs typeface="Arial"/>
            </a:endParaRPr>
          </a:p>
          <a:p>
            <a:r>
              <a:rPr lang="en-US"/>
              <a:t>Client Care:  </a:t>
            </a:r>
            <a:r>
              <a:rPr lang="en-US">
                <a:hlinkClick r:id="rId7"/>
              </a:rPr>
              <a:t>clientcare@cognia.org</a:t>
            </a:r>
            <a:endParaRPr lang="en-US"/>
          </a:p>
          <a:p>
            <a:endParaRPr lang="en-US"/>
          </a:p>
          <a:p>
            <a:endParaRPr lang="en-US"/>
          </a:p>
          <a:p>
            <a:endParaRPr lang="en-US"/>
          </a:p>
          <a:p>
            <a:endParaRPr lang="en-US"/>
          </a:p>
        </p:txBody>
      </p:sp>
      <p:pic>
        <p:nvPicPr>
          <p:cNvPr id="7" name="Picture Placeholder 6">
            <a:extLst>
              <a:ext uri="{FF2B5EF4-FFF2-40B4-BE49-F238E27FC236}">
                <a16:creationId xmlns:a16="http://schemas.microsoft.com/office/drawing/2014/main" id="{CAFE4C02-667B-D348-BF7E-CAFFE6374FA4}"/>
              </a:ext>
            </a:extLst>
          </p:cNvPr>
          <p:cNvPicPr>
            <a:picLocks noGrp="1" noChangeAspect="1"/>
          </p:cNvPicPr>
          <p:nvPr>
            <p:ph type="pic" sz="quarter" idx="10"/>
          </p:nvPr>
        </p:nvPicPr>
        <p:blipFill>
          <a:blip r:embed="rId8"/>
          <a:srcRect l="21875" r="21875"/>
          <a:stretch/>
        </p:blipFill>
        <p:spPr>
          <a:xfrm>
            <a:off x="7980054" y="1128697"/>
            <a:ext cx="3822782" cy="3822782"/>
          </a:xfrm>
        </p:spPr>
      </p:pic>
    </p:spTree>
    <p:extLst>
      <p:ext uri="{BB962C8B-B14F-4D97-AF65-F5344CB8AC3E}">
        <p14:creationId xmlns:p14="http://schemas.microsoft.com/office/powerpoint/2010/main" val="3953020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3FC45F8-5C1C-D845-8B2A-F342875E302B}"/>
              </a:ext>
            </a:extLst>
          </p:cNvPr>
          <p:cNvPicPr>
            <a:picLocks noGrp="1" noChangeAspect="1"/>
          </p:cNvPicPr>
          <p:nvPr>
            <p:ph type="pic" sz="quarter" idx="14"/>
          </p:nvPr>
        </p:nvPicPr>
        <p:blipFill>
          <a:blip r:embed="rId3">
            <a:alphaModFix/>
          </a:blip>
          <a:srcRect l="2778" r="2778"/>
          <a:stretch/>
        </p:blipFill>
        <p:spPr>
          <a:xfrm>
            <a:off x="963386" y="0"/>
            <a:ext cx="10189028" cy="5731329"/>
          </a:xfrm>
          <a:noFill/>
        </p:spPr>
      </p:pic>
      <p:sp>
        <p:nvSpPr>
          <p:cNvPr id="3" name="Title 2">
            <a:extLst>
              <a:ext uri="{FF2B5EF4-FFF2-40B4-BE49-F238E27FC236}">
                <a16:creationId xmlns:a16="http://schemas.microsoft.com/office/drawing/2014/main" id="{0CCC0D03-4214-1647-A995-5C20AA5D86B1}"/>
              </a:ext>
            </a:extLst>
          </p:cNvPr>
          <p:cNvSpPr>
            <a:spLocks noGrp="1"/>
          </p:cNvSpPr>
          <p:nvPr>
            <p:ph type="title"/>
          </p:nvPr>
        </p:nvSpPr>
        <p:spPr>
          <a:xfrm>
            <a:off x="800100" y="211994"/>
            <a:ext cx="10515600" cy="2423709"/>
          </a:xfrm>
        </p:spPr>
        <p:txBody>
          <a:bodyPr>
            <a:normAutofit/>
          </a:bodyPr>
          <a:lstStyle/>
          <a:p>
            <a:r>
              <a:rPr lang="en-US"/>
              <a:t>Questions?</a:t>
            </a:r>
            <a:br>
              <a:rPr lang="en-US"/>
            </a:br>
            <a:endParaRPr lang="en-US"/>
          </a:p>
        </p:txBody>
      </p:sp>
      <p:sp>
        <p:nvSpPr>
          <p:cNvPr id="4" name="Text Placeholder 3">
            <a:extLst>
              <a:ext uri="{FF2B5EF4-FFF2-40B4-BE49-F238E27FC236}">
                <a16:creationId xmlns:a16="http://schemas.microsoft.com/office/drawing/2014/main" id="{11E27A62-202E-4A4A-8C0A-58583C53BDFF}"/>
              </a:ext>
            </a:extLst>
          </p:cNvPr>
          <p:cNvSpPr>
            <a:spLocks noGrp="1"/>
          </p:cNvSpPr>
          <p:nvPr>
            <p:ph type="body" idx="1"/>
          </p:nvPr>
        </p:nvSpPr>
        <p:spPr>
          <a:xfrm>
            <a:off x="800100" y="5668057"/>
            <a:ext cx="10515600" cy="569458"/>
          </a:xfrm>
        </p:spPr>
        <p:txBody>
          <a:bodyPr/>
          <a:lstStyle/>
          <a:p>
            <a:r>
              <a:rPr lang="en-US"/>
              <a:t>Learn more at Cognia.org</a:t>
            </a:r>
          </a:p>
        </p:txBody>
      </p:sp>
      <p:pic>
        <p:nvPicPr>
          <p:cNvPr id="7" name="Picture 4">
            <a:extLst>
              <a:ext uri="{FF2B5EF4-FFF2-40B4-BE49-F238E27FC236}">
                <a16:creationId xmlns:a16="http://schemas.microsoft.com/office/drawing/2014/main" id="{B218DF72-D432-BE4F-BF99-00031EBF7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6049687-F77C-4048-9CF8-E37789EC047B}"/>
              </a:ext>
            </a:extLst>
          </p:cNvPr>
          <p:cNvPicPr>
            <a:picLocks noChangeAspect="1"/>
          </p:cNvPicPr>
          <p:nvPr/>
        </p:nvPicPr>
        <p:blipFill>
          <a:blip r:embed="rId5"/>
          <a:srcRect/>
          <a:stretch/>
        </p:blipFill>
        <p:spPr>
          <a:xfrm>
            <a:off x="3010807" y="6155589"/>
            <a:ext cx="444500" cy="495300"/>
          </a:xfrm>
          <a:prstGeom prst="rect">
            <a:avLst/>
          </a:prstGeom>
        </p:spPr>
      </p:pic>
      <p:pic>
        <p:nvPicPr>
          <p:cNvPr id="10" name="Picture 9">
            <a:extLst>
              <a:ext uri="{FF2B5EF4-FFF2-40B4-BE49-F238E27FC236}">
                <a16:creationId xmlns:a16="http://schemas.microsoft.com/office/drawing/2014/main" id="{F91389AA-E767-F741-B6A2-0B2A50408A55}"/>
              </a:ext>
            </a:extLst>
          </p:cNvPr>
          <p:cNvPicPr>
            <a:picLocks noChangeAspect="1"/>
          </p:cNvPicPr>
          <p:nvPr/>
        </p:nvPicPr>
        <p:blipFill>
          <a:blip r:embed="rId6"/>
          <a:srcRect/>
          <a:stretch/>
        </p:blipFill>
        <p:spPr>
          <a:xfrm>
            <a:off x="4330700" y="6155589"/>
            <a:ext cx="444500" cy="495300"/>
          </a:xfrm>
          <a:prstGeom prst="rect">
            <a:avLst/>
          </a:prstGeom>
        </p:spPr>
      </p:pic>
      <p:pic>
        <p:nvPicPr>
          <p:cNvPr id="11" name="Picture 10">
            <a:extLst>
              <a:ext uri="{FF2B5EF4-FFF2-40B4-BE49-F238E27FC236}">
                <a16:creationId xmlns:a16="http://schemas.microsoft.com/office/drawing/2014/main" id="{9633BE99-8324-9041-AB75-DF1426A8E29D}"/>
              </a:ext>
            </a:extLst>
          </p:cNvPr>
          <p:cNvPicPr>
            <a:picLocks noChangeAspect="1"/>
          </p:cNvPicPr>
          <p:nvPr/>
        </p:nvPicPr>
        <p:blipFill>
          <a:blip r:embed="rId7"/>
          <a:stretch>
            <a:fillRect/>
          </a:stretch>
        </p:blipFill>
        <p:spPr>
          <a:xfrm>
            <a:off x="5644243" y="6155589"/>
            <a:ext cx="457200" cy="495300"/>
          </a:xfrm>
          <a:prstGeom prst="rect">
            <a:avLst/>
          </a:prstGeom>
        </p:spPr>
      </p:pic>
      <p:pic>
        <p:nvPicPr>
          <p:cNvPr id="12" name="Picture 11">
            <a:extLst>
              <a:ext uri="{FF2B5EF4-FFF2-40B4-BE49-F238E27FC236}">
                <a16:creationId xmlns:a16="http://schemas.microsoft.com/office/drawing/2014/main" id="{0C101608-6490-3F4C-91FE-6C19F314ADDC}"/>
              </a:ext>
            </a:extLst>
          </p:cNvPr>
          <p:cNvPicPr>
            <a:picLocks noChangeAspect="1"/>
          </p:cNvPicPr>
          <p:nvPr/>
        </p:nvPicPr>
        <p:blipFill>
          <a:blip r:embed="rId8"/>
          <a:srcRect/>
          <a:stretch/>
        </p:blipFill>
        <p:spPr>
          <a:xfrm>
            <a:off x="6964136" y="6155589"/>
            <a:ext cx="457200" cy="495299"/>
          </a:xfrm>
          <a:prstGeom prst="rect">
            <a:avLst/>
          </a:prstGeom>
        </p:spPr>
      </p:pic>
      <p:pic>
        <p:nvPicPr>
          <p:cNvPr id="13" name="Picture 12">
            <a:extLst>
              <a:ext uri="{FF2B5EF4-FFF2-40B4-BE49-F238E27FC236}">
                <a16:creationId xmlns:a16="http://schemas.microsoft.com/office/drawing/2014/main" id="{3C1DAB9A-A6D9-2C46-B2B2-D18C776978A1}"/>
              </a:ext>
            </a:extLst>
          </p:cNvPr>
          <p:cNvPicPr>
            <a:picLocks noChangeAspect="1"/>
          </p:cNvPicPr>
          <p:nvPr/>
        </p:nvPicPr>
        <p:blipFill>
          <a:blip r:embed="rId9"/>
          <a:srcRect/>
          <a:stretch/>
        </p:blipFill>
        <p:spPr>
          <a:xfrm>
            <a:off x="8290379" y="6155589"/>
            <a:ext cx="444500" cy="495300"/>
          </a:xfrm>
          <a:prstGeom prst="rect">
            <a:avLst/>
          </a:prstGeom>
        </p:spPr>
      </p:pic>
    </p:spTree>
    <p:extLst>
      <p:ext uri="{BB962C8B-B14F-4D97-AF65-F5344CB8AC3E}">
        <p14:creationId xmlns:p14="http://schemas.microsoft.com/office/powerpoint/2010/main" val="2648309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93"/>
        <p:cNvGrpSpPr/>
        <p:nvPr/>
      </p:nvGrpSpPr>
      <p:grpSpPr>
        <a:xfrm>
          <a:off x="0" y="0"/>
          <a:ext cx="0" cy="0"/>
          <a:chOff x="0" y="0"/>
          <a:chExt cx="0" cy="0"/>
        </a:xfrm>
      </p:grpSpPr>
      <p:sp>
        <p:nvSpPr>
          <p:cNvPr id="1794" name="Google Shape;1794;p256"/>
          <p:cNvSpPr txBox="1">
            <a:spLocks noGrp="1"/>
          </p:cNvSpPr>
          <p:nvPr>
            <p:ph type="ctrTitle"/>
          </p:nvPr>
        </p:nvSpPr>
        <p:spPr>
          <a:xfrm>
            <a:off x="1524000" y="1122363"/>
            <a:ext cx="9144000" cy="1655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a:t>Stay Connected.</a:t>
            </a:r>
            <a:endParaRPr/>
          </a:p>
        </p:txBody>
      </p:sp>
      <p:sp>
        <p:nvSpPr>
          <p:cNvPr id="1795" name="Google Shape;1795;p256"/>
          <p:cNvSpPr txBox="1">
            <a:spLocks noGrp="1"/>
          </p:cNvSpPr>
          <p:nvPr>
            <p:ph type="subTitle" idx="1"/>
          </p:nvPr>
        </p:nvSpPr>
        <p:spPr>
          <a:xfrm>
            <a:off x="1524000" y="2601119"/>
            <a:ext cx="9144000" cy="75168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US"/>
              <a:t>Learn more at cognia.org</a:t>
            </a:r>
            <a:endParaRPr/>
          </a:p>
        </p:txBody>
      </p:sp>
      <p:pic>
        <p:nvPicPr>
          <p:cNvPr id="1796" name="Google Shape;1796;p256"/>
          <p:cNvPicPr preferRelativeResize="0"/>
          <p:nvPr/>
        </p:nvPicPr>
        <p:blipFill rotWithShape="1">
          <a:blip r:embed="rId3">
            <a:alphaModFix/>
          </a:blip>
          <a:srcRect/>
          <a:stretch/>
        </p:blipFill>
        <p:spPr>
          <a:xfrm>
            <a:off x="3032579" y="4258526"/>
            <a:ext cx="444500" cy="495300"/>
          </a:xfrm>
          <a:prstGeom prst="rect">
            <a:avLst/>
          </a:prstGeom>
          <a:noFill/>
          <a:ln>
            <a:noFill/>
          </a:ln>
        </p:spPr>
      </p:pic>
      <p:pic>
        <p:nvPicPr>
          <p:cNvPr id="1797" name="Google Shape;1797;p256"/>
          <p:cNvPicPr preferRelativeResize="0"/>
          <p:nvPr/>
        </p:nvPicPr>
        <p:blipFill rotWithShape="1">
          <a:blip r:embed="rId4">
            <a:alphaModFix/>
          </a:blip>
          <a:srcRect/>
          <a:stretch/>
        </p:blipFill>
        <p:spPr>
          <a:xfrm>
            <a:off x="4352472" y="4258526"/>
            <a:ext cx="444500" cy="495300"/>
          </a:xfrm>
          <a:prstGeom prst="rect">
            <a:avLst/>
          </a:prstGeom>
          <a:noFill/>
          <a:ln>
            <a:noFill/>
          </a:ln>
        </p:spPr>
      </p:pic>
      <p:pic>
        <p:nvPicPr>
          <p:cNvPr id="1798" name="Google Shape;1798;p256"/>
          <p:cNvPicPr preferRelativeResize="0"/>
          <p:nvPr/>
        </p:nvPicPr>
        <p:blipFill rotWithShape="1">
          <a:blip r:embed="rId5">
            <a:alphaModFix/>
          </a:blip>
          <a:srcRect/>
          <a:stretch/>
        </p:blipFill>
        <p:spPr>
          <a:xfrm>
            <a:off x="5666015" y="4258526"/>
            <a:ext cx="457200" cy="495300"/>
          </a:xfrm>
          <a:prstGeom prst="rect">
            <a:avLst/>
          </a:prstGeom>
          <a:noFill/>
          <a:ln>
            <a:noFill/>
          </a:ln>
        </p:spPr>
      </p:pic>
      <p:pic>
        <p:nvPicPr>
          <p:cNvPr id="1799" name="Google Shape;1799;p256"/>
          <p:cNvPicPr preferRelativeResize="0"/>
          <p:nvPr/>
        </p:nvPicPr>
        <p:blipFill rotWithShape="1">
          <a:blip r:embed="rId6">
            <a:alphaModFix/>
          </a:blip>
          <a:srcRect/>
          <a:stretch/>
        </p:blipFill>
        <p:spPr>
          <a:xfrm>
            <a:off x="6985908" y="4258526"/>
            <a:ext cx="457200" cy="495299"/>
          </a:xfrm>
          <a:prstGeom prst="rect">
            <a:avLst/>
          </a:prstGeom>
          <a:noFill/>
          <a:ln>
            <a:noFill/>
          </a:ln>
        </p:spPr>
      </p:pic>
      <p:pic>
        <p:nvPicPr>
          <p:cNvPr id="1800" name="Google Shape;1800;p256"/>
          <p:cNvPicPr preferRelativeResize="0"/>
          <p:nvPr/>
        </p:nvPicPr>
        <p:blipFill rotWithShape="1">
          <a:blip r:embed="rId7">
            <a:alphaModFix/>
          </a:blip>
          <a:srcRect/>
          <a:stretch/>
        </p:blipFill>
        <p:spPr>
          <a:xfrm>
            <a:off x="8312151" y="4258526"/>
            <a:ext cx="444500" cy="495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4400"/>
              <a:t>Activities in Alabama</a:t>
            </a:r>
            <a:endParaRPr lang="en-US" sz="4800"/>
          </a:p>
        </p:txBody>
      </p:sp>
      <p:graphicFrame>
        <p:nvGraphicFramePr>
          <p:cNvPr id="6" name="Table 5">
            <a:extLst>
              <a:ext uri="{FF2B5EF4-FFF2-40B4-BE49-F238E27FC236}">
                <a16:creationId xmlns:a16="http://schemas.microsoft.com/office/drawing/2014/main" id="{BEE52E89-C526-4F73-86FB-0EB31587CD33}"/>
              </a:ext>
            </a:extLst>
          </p:cNvPr>
          <p:cNvGraphicFramePr>
            <a:graphicFrameLocks noGrp="1"/>
          </p:cNvGraphicFramePr>
          <p:nvPr>
            <p:extLst>
              <p:ext uri="{D42A27DB-BD31-4B8C-83A1-F6EECF244321}">
                <p14:modId xmlns:p14="http://schemas.microsoft.com/office/powerpoint/2010/main" val="1424674764"/>
              </p:ext>
            </p:extLst>
          </p:nvPr>
        </p:nvGraphicFramePr>
        <p:xfrm>
          <a:off x="515938" y="1631244"/>
          <a:ext cx="11150601" cy="3599259"/>
        </p:xfrm>
        <a:graphic>
          <a:graphicData uri="http://schemas.openxmlformats.org/drawingml/2006/table">
            <a:tbl>
              <a:tblPr firstRow="1" bandRow="1">
                <a:tableStyleId>{5C22544A-7EE6-4342-B048-85BDC9FD1C3A}</a:tableStyleId>
              </a:tblPr>
              <a:tblGrid>
                <a:gridCol w="3716867">
                  <a:extLst>
                    <a:ext uri="{9D8B030D-6E8A-4147-A177-3AD203B41FA5}">
                      <a16:colId xmlns:a16="http://schemas.microsoft.com/office/drawing/2014/main" val="3730263630"/>
                    </a:ext>
                  </a:extLst>
                </a:gridCol>
                <a:gridCol w="3716867">
                  <a:extLst>
                    <a:ext uri="{9D8B030D-6E8A-4147-A177-3AD203B41FA5}">
                      <a16:colId xmlns:a16="http://schemas.microsoft.com/office/drawing/2014/main" val="2785900615"/>
                    </a:ext>
                  </a:extLst>
                </a:gridCol>
                <a:gridCol w="3716867">
                  <a:extLst>
                    <a:ext uri="{9D8B030D-6E8A-4147-A177-3AD203B41FA5}">
                      <a16:colId xmlns:a16="http://schemas.microsoft.com/office/drawing/2014/main" val="2287965835"/>
                    </a:ext>
                  </a:extLst>
                </a:gridCol>
              </a:tblGrid>
              <a:tr h="673179">
                <a:tc gridSpan="3">
                  <a:txBody>
                    <a:bodyPr/>
                    <a:lstStyle/>
                    <a:p>
                      <a:pPr algn="ctr"/>
                      <a:r>
                        <a:rPr lang="en-US" sz="2800" b="0">
                          <a:latin typeface="+mn-lt"/>
                          <a:cs typeface="Arial" panose="020B0604020202020204" pitchFamily="34" charset="0"/>
                        </a:rPr>
                        <a:t>Cognia Continuous Improvement Activities in Alabama</a:t>
                      </a:r>
                    </a:p>
                  </a:txBody>
                  <a:tcPr anchor="ctr">
                    <a:lnL w="3175"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hMerge="1">
                  <a:txBody>
                    <a:bodyPr/>
                    <a:lstStyle/>
                    <a:p>
                      <a:endParaRPr lang="en-US">
                        <a:latin typeface="Georgia" panose="02040502050405020303" pitchFamily="18"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hMerge="1">
                  <a:txBody>
                    <a:bodyPr/>
                    <a:lstStyle/>
                    <a:p>
                      <a:endParaRPr lang="en-US">
                        <a:latin typeface="Georgia" panose="02040502050405020303" pitchFamily="18"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730668"/>
                  </a:ext>
                </a:extLst>
              </a:tr>
              <a:tr h="421479">
                <a:tc>
                  <a:txBody>
                    <a:bodyPr/>
                    <a:lstStyle/>
                    <a:p>
                      <a:pPr marL="0" indent="0" algn="ctr">
                        <a:buFont typeface="Arial" panose="020B0604020202020204" pitchFamily="34" charset="0"/>
                        <a:buNone/>
                      </a:pPr>
                      <a:r>
                        <a:rPr lang="en-US" sz="2800" b="0" kern="1200">
                          <a:solidFill>
                            <a:schemeClr val="tx1"/>
                          </a:solidFill>
                          <a:latin typeface="+mn-lt"/>
                        </a:rPr>
                        <a:t>ACIP*</a:t>
                      </a:r>
                      <a:endParaRPr lang="en-US" sz="2800" b="0" kern="1200">
                        <a:solidFill>
                          <a:schemeClr val="tx1"/>
                        </a:solidFill>
                        <a:latin typeface="+mn-lt"/>
                        <a:ea typeface="+mn-ea"/>
                        <a:cs typeface="+mn-cs"/>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0" kern="1200">
                          <a:solidFill>
                            <a:schemeClr val="tx1"/>
                          </a:solidFill>
                          <a:latin typeface="+mn-lt"/>
                        </a:rPr>
                        <a:t>Partnership Meetings</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2800" b="0" kern="1200">
                          <a:solidFill>
                            <a:schemeClr val="tx1"/>
                          </a:solidFill>
                          <a:latin typeface="+mn-lt"/>
                        </a:rPr>
                        <a:t>Technology Survey*</a:t>
                      </a:r>
                      <a:endParaRPr lang="en-US" sz="2800" b="0" kern="1200">
                        <a:solidFill>
                          <a:schemeClr val="tx1"/>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05186774"/>
                  </a:ext>
                </a:extLst>
              </a:tr>
              <a:tr h="421479">
                <a:tc>
                  <a:txBody>
                    <a:bodyPr/>
                    <a:lstStyle/>
                    <a:p>
                      <a:pPr marL="0" indent="0" algn="ctr">
                        <a:buFont typeface="Arial" panose="020B0604020202020204" pitchFamily="34" charset="0"/>
                        <a:buNone/>
                      </a:pPr>
                      <a:r>
                        <a:rPr lang="en-US" sz="2800" b="0" kern="1200">
                          <a:solidFill>
                            <a:schemeClr val="tx1"/>
                          </a:solidFill>
                          <a:latin typeface="+mn-lt"/>
                        </a:rPr>
                        <a:t>Assessment Reviews</a:t>
                      </a:r>
                      <a:endParaRPr lang="en-US" sz="2800" b="0" kern="1200">
                        <a:solidFill>
                          <a:schemeClr val="tx1"/>
                        </a:solidFill>
                        <a:latin typeface="+mn-lt"/>
                        <a:ea typeface="+mn-ea"/>
                        <a:cs typeface="+mn-cs"/>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0" kern="1200">
                          <a:solidFill>
                            <a:schemeClr val="tx1"/>
                          </a:solidFill>
                          <a:latin typeface="+mn-lt"/>
                        </a:rPr>
                        <a:t>Professional Development</a:t>
                      </a:r>
                      <a:endParaRPr lang="en-US" sz="2800" b="0" kern="1200">
                        <a:solidFill>
                          <a:schemeClr val="tx1"/>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2800" b="0" kern="1200">
                          <a:solidFill>
                            <a:schemeClr val="tx1"/>
                          </a:solidFill>
                          <a:latin typeface="+mn-lt"/>
                        </a:rPr>
                        <a:t>Thought Leadership</a:t>
                      </a:r>
                      <a:endParaRPr lang="en-US" sz="2800" b="0" kern="1200">
                        <a:solidFill>
                          <a:schemeClr val="tx1"/>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960814750"/>
                  </a:ext>
                </a:extLst>
              </a:tr>
              <a:tr h="421479">
                <a:tc>
                  <a:txBody>
                    <a:bodyPr/>
                    <a:lstStyle/>
                    <a:p>
                      <a:pPr marL="0" indent="0" algn="ctr">
                        <a:buFont typeface="Arial" panose="020B0604020202020204" pitchFamily="34" charset="0"/>
                        <a:buNone/>
                      </a:pPr>
                      <a:r>
                        <a:rPr lang="en-US" sz="2800" b="0" kern="1200">
                          <a:solidFill>
                            <a:schemeClr val="tx1"/>
                          </a:solidFill>
                          <a:latin typeface="+mn-lt"/>
                        </a:rPr>
                        <a:t>Compliance Monitoring*</a:t>
                      </a:r>
                      <a:endParaRPr lang="en-US" sz="2800" b="0" kern="1200">
                        <a:solidFill>
                          <a:schemeClr val="tx1"/>
                        </a:solidFill>
                        <a:latin typeface="+mn-lt"/>
                        <a:ea typeface="+mn-ea"/>
                        <a:cs typeface="+mn-cs"/>
                      </a:endParaRPr>
                    </a:p>
                  </a:txBody>
                  <a:tcPr anchor="ctr">
                    <a:lnL w="3175"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0" kern="1200">
                          <a:solidFill>
                            <a:schemeClr val="tx1"/>
                          </a:solidFill>
                          <a:latin typeface="+mn-lt"/>
                        </a:rPr>
                        <a:t>Teacher Observation Tool*</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2800" b="0" kern="1200">
                          <a:solidFill>
                            <a:schemeClr val="tx1"/>
                          </a:solidFill>
                          <a:latin typeface="+mn-lt"/>
                        </a:rPr>
                        <a:t>Virtual Desktop Reviews*</a:t>
                      </a:r>
                      <a:endParaRPr lang="en-US" sz="2800" b="0" kern="1200">
                        <a:solidFill>
                          <a:schemeClr val="tx1"/>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86541597"/>
                  </a:ext>
                </a:extLst>
              </a:tr>
              <a:tr h="42147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0" kern="1200">
                          <a:solidFill>
                            <a:schemeClr val="tx1"/>
                          </a:solidFill>
                          <a:latin typeface="+mn-lt"/>
                        </a:rPr>
                        <a:t>Custom Diagnostics*</a:t>
                      </a:r>
                    </a:p>
                  </a:txBody>
                  <a:tcPr anchor="ctr">
                    <a:lnL w="3175"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0" kern="1200">
                        <a:solidFill>
                          <a:schemeClr val="tx1"/>
                        </a:solidFill>
                        <a:latin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endParaRPr lang="en-US" sz="2800">
                        <a:latin typeface="+mn-lt"/>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32936508"/>
                  </a:ext>
                </a:extLst>
              </a:tr>
            </a:tbl>
          </a:graphicData>
        </a:graphic>
      </p:graphicFrame>
      <p:sp>
        <p:nvSpPr>
          <p:cNvPr id="4" name="TextBox 3">
            <a:extLst>
              <a:ext uri="{FF2B5EF4-FFF2-40B4-BE49-F238E27FC236}">
                <a16:creationId xmlns:a16="http://schemas.microsoft.com/office/drawing/2014/main" id="{30220D4B-BC51-E535-5344-628F460B75D0}"/>
              </a:ext>
            </a:extLst>
          </p:cNvPr>
          <p:cNvSpPr txBox="1"/>
          <p:nvPr/>
        </p:nvSpPr>
        <p:spPr>
          <a:xfrm>
            <a:off x="515938" y="5411050"/>
            <a:ext cx="10776585" cy="1261884"/>
          </a:xfrm>
          <a:prstGeom prst="rect">
            <a:avLst/>
          </a:prstGeom>
          <a:noFill/>
        </p:spPr>
        <p:txBody>
          <a:bodyPr wrap="square" lIns="91440" tIns="45720" rIns="91440" bIns="45720" rtlCol="0" anchor="t">
            <a:spAutoFit/>
          </a:bodyPr>
          <a:lstStyle/>
          <a:p>
            <a:r>
              <a:rPr lang="en-US" sz="2800" i="1"/>
              <a:t>*</a:t>
            </a:r>
            <a:r>
              <a:rPr lang="en-US" sz="2400"/>
              <a:t>Activity uses </a:t>
            </a:r>
            <a:r>
              <a:rPr lang="en-US" sz="2400" err="1"/>
              <a:t>myJourney</a:t>
            </a:r>
            <a:r>
              <a:rPr lang="en-US" sz="2400"/>
              <a:t> portal in the Cognia Improvement Platform. All public schools in the state have full access to </a:t>
            </a:r>
            <a:r>
              <a:rPr lang="en-US" sz="2400" err="1"/>
              <a:t>myJourney</a:t>
            </a:r>
            <a:r>
              <a:rPr lang="en-US" sz="2400"/>
              <a:t> portal in the Cognia Improvement Platform.</a:t>
            </a:r>
            <a:endParaRPr lang="en-US"/>
          </a:p>
        </p:txBody>
      </p:sp>
      <p:pic>
        <p:nvPicPr>
          <p:cNvPr id="8" name="Picture 7" descr="A picture containing logo&#10;&#10;Description automatically generated">
            <a:extLst>
              <a:ext uri="{FF2B5EF4-FFF2-40B4-BE49-F238E27FC236}">
                <a16:creationId xmlns:a16="http://schemas.microsoft.com/office/drawing/2014/main" id="{9B8DAD9A-09BA-3720-DB04-5EE5A69F3B4C}"/>
              </a:ext>
            </a:extLst>
          </p:cNvPr>
          <p:cNvPicPr>
            <a:picLocks noChangeAspect="1"/>
          </p:cNvPicPr>
          <p:nvPr/>
        </p:nvPicPr>
        <p:blipFill>
          <a:blip r:embed="rId3"/>
          <a:stretch>
            <a:fillRect/>
          </a:stretch>
        </p:blipFill>
        <p:spPr>
          <a:xfrm>
            <a:off x="11411248" y="6267513"/>
            <a:ext cx="510582" cy="495176"/>
          </a:xfrm>
          <a:prstGeom prst="rect">
            <a:avLst/>
          </a:prstGeom>
        </p:spPr>
      </p:pic>
    </p:spTree>
    <p:extLst>
      <p:ext uri="{BB962C8B-B14F-4D97-AF65-F5344CB8AC3E}">
        <p14:creationId xmlns:p14="http://schemas.microsoft.com/office/powerpoint/2010/main" val="766901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24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400"/>
              <a:t>Partnership resource page</a:t>
            </a:r>
            <a:br>
              <a:rPr lang="en-US" sz="4400"/>
            </a:br>
            <a:endParaRPr sz="2800"/>
          </a:p>
        </p:txBody>
      </p:sp>
      <p:sp>
        <p:nvSpPr>
          <p:cNvPr id="2" name="TextBox 1">
            <a:extLst>
              <a:ext uri="{FF2B5EF4-FFF2-40B4-BE49-F238E27FC236}">
                <a16:creationId xmlns:a16="http://schemas.microsoft.com/office/drawing/2014/main" id="{0E5C96D2-C795-4E6E-81B7-79047C34CFEB}"/>
              </a:ext>
            </a:extLst>
          </p:cNvPr>
          <p:cNvSpPr txBox="1"/>
          <p:nvPr/>
        </p:nvSpPr>
        <p:spPr>
          <a:xfrm>
            <a:off x="5596796" y="1194394"/>
            <a:ext cx="9326880" cy="523220"/>
          </a:xfrm>
          <a:prstGeom prst="rect">
            <a:avLst/>
          </a:prstGeom>
          <a:noFill/>
        </p:spPr>
        <p:txBody>
          <a:bodyPr wrap="square" rtlCol="0">
            <a:spAutoFit/>
          </a:bodyPr>
          <a:lstStyle/>
          <a:p>
            <a:r>
              <a:rPr lang="en-US" sz="2800" b="1">
                <a:solidFill>
                  <a:schemeClr val="bg1"/>
                </a:solidFill>
              </a:rPr>
              <a:t>https://alsde.onlinehelp.cognia.org</a:t>
            </a:r>
          </a:p>
        </p:txBody>
      </p:sp>
      <p:pic>
        <p:nvPicPr>
          <p:cNvPr id="3" name="Picture 3" descr="A screenshot of a computer&#10;&#10;Description automatically generated">
            <a:extLst>
              <a:ext uri="{FF2B5EF4-FFF2-40B4-BE49-F238E27FC236}">
                <a16:creationId xmlns:a16="http://schemas.microsoft.com/office/drawing/2014/main" id="{AD6FB3F8-C2B4-E826-FFB0-4BFF35C1AAC5}"/>
              </a:ext>
            </a:extLst>
          </p:cNvPr>
          <p:cNvPicPr>
            <a:picLocks noChangeAspect="1"/>
          </p:cNvPicPr>
          <p:nvPr/>
        </p:nvPicPr>
        <p:blipFill rotWithShape="1">
          <a:blip r:embed="rId3"/>
          <a:srcRect l="5217" t="15531" r="3768" b="272"/>
          <a:stretch/>
        </p:blipFill>
        <p:spPr>
          <a:xfrm>
            <a:off x="871268" y="1590959"/>
            <a:ext cx="10449733" cy="5143293"/>
          </a:xfrm>
          <a:prstGeom prst="rect">
            <a:avLst/>
          </a:prstGeom>
        </p:spPr>
      </p:pic>
      <p:cxnSp>
        <p:nvCxnSpPr>
          <p:cNvPr id="9" name="Straight Arrow Connector 8">
            <a:extLst>
              <a:ext uri="{FF2B5EF4-FFF2-40B4-BE49-F238E27FC236}">
                <a16:creationId xmlns:a16="http://schemas.microsoft.com/office/drawing/2014/main" id="{70C036DD-4001-E730-C718-D8270A7CB504}"/>
              </a:ext>
            </a:extLst>
          </p:cNvPr>
          <p:cNvCxnSpPr>
            <a:cxnSpLocks/>
          </p:cNvCxnSpPr>
          <p:nvPr/>
        </p:nvCxnSpPr>
        <p:spPr>
          <a:xfrm flipH="1" flipV="1">
            <a:off x="6251106" y="3387517"/>
            <a:ext cx="1719700" cy="11993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92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3D33"/>
        </a:solidFill>
        <a:effectLst/>
      </p:bgPr>
    </p:bg>
    <p:spTree>
      <p:nvGrpSpPr>
        <p:cNvPr id="1" name="Shape 1599"/>
        <p:cNvGrpSpPr/>
        <p:nvPr/>
      </p:nvGrpSpPr>
      <p:grpSpPr>
        <a:xfrm>
          <a:off x="0" y="0"/>
          <a:ext cx="0" cy="0"/>
          <a:chOff x="0" y="0"/>
          <a:chExt cx="0" cy="0"/>
        </a:xfrm>
      </p:grpSpPr>
      <p:sp>
        <p:nvSpPr>
          <p:cNvPr id="1600" name="Google Shape;1600;p235"/>
          <p:cNvSpPr txBox="1">
            <a:spLocks noGrp="1"/>
          </p:cNvSpPr>
          <p:nvPr>
            <p:ph type="ctrTitle"/>
          </p:nvPr>
        </p:nvSpPr>
        <p:spPr>
          <a:xfrm>
            <a:off x="4491233" y="2168410"/>
            <a:ext cx="6981000" cy="2673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a:t>Explore the Cognia Learning Community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51"/>
        <p:cNvGrpSpPr/>
        <p:nvPr/>
      </p:nvGrpSpPr>
      <p:grpSpPr>
        <a:xfrm>
          <a:off x="0" y="0"/>
          <a:ext cx="0" cy="0"/>
          <a:chOff x="0" y="0"/>
          <a:chExt cx="0" cy="0"/>
        </a:xfrm>
      </p:grpSpPr>
      <p:sp>
        <p:nvSpPr>
          <p:cNvPr id="4552" name="Google Shape;4552;p695"/>
          <p:cNvSpPr/>
          <p:nvPr/>
        </p:nvSpPr>
        <p:spPr>
          <a:xfrm>
            <a:off x="0" y="2520"/>
            <a:ext cx="6600497" cy="6855480"/>
          </a:xfrm>
          <a:prstGeom prst="rect">
            <a:avLst/>
          </a:prstGeom>
          <a:solidFill>
            <a:schemeClr val="dk1"/>
          </a:solidFill>
          <a:ln w="38100" cap="flat" cmpd="sng">
            <a:solidFill>
              <a:srgbClr val="BA3D37"/>
            </a:solidFill>
            <a:prstDash val="solid"/>
            <a:miter lim="800000"/>
            <a:headEnd type="none" w="sm" len="sm"/>
            <a:tailEnd type="none" w="sm" len="sm"/>
          </a:ln>
        </p:spPr>
        <p:txBody>
          <a:bodyPr spcFirstLastPara="1" wrap="square" lIns="85320" tIns="42660" rIns="85320" bIns="42660" anchor="ctr" anchorCtr="0">
            <a:noAutofit/>
          </a:bodyPr>
          <a:lstStyle/>
          <a:p>
            <a:pPr algn="ctr">
              <a:buClr>
                <a:schemeClr val="lt1"/>
              </a:buClr>
              <a:buSzPts val="1400"/>
            </a:pPr>
            <a:endParaRPr sz="1680">
              <a:solidFill>
                <a:srgbClr val="FFFFFF"/>
              </a:solidFill>
            </a:endParaRPr>
          </a:p>
        </p:txBody>
      </p:sp>
      <p:sp>
        <p:nvSpPr>
          <p:cNvPr id="4553" name="Google Shape;4553;p695"/>
          <p:cNvSpPr txBox="1"/>
          <p:nvPr/>
        </p:nvSpPr>
        <p:spPr>
          <a:xfrm>
            <a:off x="795492" y="2083435"/>
            <a:ext cx="4777560" cy="3240461"/>
          </a:xfrm>
          <a:prstGeom prst="rect">
            <a:avLst/>
          </a:prstGeom>
          <a:noFill/>
          <a:ln>
            <a:noFill/>
          </a:ln>
        </p:spPr>
        <p:txBody>
          <a:bodyPr spcFirstLastPara="1" wrap="square" lIns="85320" tIns="42660" rIns="85320" bIns="42660" anchor="t" anchorCtr="0">
            <a:noAutofit/>
          </a:bodyPr>
          <a:lstStyle/>
          <a:p>
            <a:pPr marL="426720" indent="-434340">
              <a:lnSpc>
                <a:spcPct val="90000"/>
              </a:lnSpc>
              <a:spcBef>
                <a:spcPts val="900"/>
              </a:spcBef>
              <a:buClr>
                <a:srgbClr val="FA554D"/>
              </a:buClr>
              <a:buSzPts val="2500"/>
              <a:buFont typeface="Arial"/>
              <a:buChar char="•"/>
            </a:pPr>
            <a:r>
              <a:rPr lang="en-US" sz="3600">
                <a:solidFill>
                  <a:srgbClr val="FFFFFF"/>
                </a:solidFill>
              </a:rPr>
              <a:t>Proprietary platform</a:t>
            </a:r>
          </a:p>
          <a:p>
            <a:pPr marL="426720" indent="-434340">
              <a:lnSpc>
                <a:spcPct val="90000"/>
              </a:lnSpc>
              <a:spcBef>
                <a:spcPts val="900"/>
              </a:spcBef>
              <a:buClr>
                <a:srgbClr val="FA554D"/>
              </a:buClr>
              <a:buSzPts val="2500"/>
              <a:buFont typeface="Arial"/>
              <a:buChar char="•"/>
            </a:pPr>
            <a:r>
              <a:rPr lang="en-US" sz="3600">
                <a:solidFill>
                  <a:srgbClr val="FFFFFF"/>
                </a:solidFill>
              </a:rPr>
              <a:t>Professional learning content</a:t>
            </a:r>
          </a:p>
          <a:p>
            <a:pPr marL="426720" indent="-434340">
              <a:lnSpc>
                <a:spcPct val="90000"/>
              </a:lnSpc>
              <a:spcBef>
                <a:spcPts val="900"/>
              </a:spcBef>
              <a:buClr>
                <a:srgbClr val="FA554D"/>
              </a:buClr>
              <a:buSzPts val="2500"/>
              <a:buFont typeface="Arial"/>
              <a:buChar char="•"/>
            </a:pPr>
            <a:r>
              <a:rPr lang="en-US" sz="3600">
                <a:solidFill>
                  <a:schemeClr val="lt1"/>
                </a:solidFill>
              </a:rPr>
              <a:t>Educator communities</a:t>
            </a:r>
            <a:endParaRPr sz="3600"/>
          </a:p>
          <a:p>
            <a:pPr marL="426720" indent="-434340">
              <a:lnSpc>
                <a:spcPct val="90000"/>
              </a:lnSpc>
              <a:spcBef>
                <a:spcPts val="960"/>
              </a:spcBef>
              <a:buClr>
                <a:srgbClr val="FA554D"/>
              </a:buClr>
              <a:buSzPts val="2500"/>
              <a:buFont typeface="Arial"/>
              <a:buChar char="•"/>
            </a:pPr>
            <a:r>
              <a:rPr lang="en-US" sz="3600">
                <a:solidFill>
                  <a:schemeClr val="lt1"/>
                </a:solidFill>
              </a:rPr>
              <a:t>Virtual visibility</a:t>
            </a:r>
            <a:endParaRPr sz="3600">
              <a:solidFill>
                <a:schemeClr val="lt1"/>
              </a:solidFill>
            </a:endParaRPr>
          </a:p>
        </p:txBody>
      </p:sp>
      <p:sp>
        <p:nvSpPr>
          <p:cNvPr id="4554" name="Google Shape;4554;p695"/>
          <p:cNvSpPr/>
          <p:nvPr/>
        </p:nvSpPr>
        <p:spPr>
          <a:xfrm>
            <a:off x="609600" y="-4722"/>
            <a:ext cx="10972800" cy="1188000"/>
          </a:xfrm>
          <a:prstGeom prst="rect">
            <a:avLst/>
          </a:prstGeom>
          <a:noFill/>
          <a:ln>
            <a:noFill/>
          </a:ln>
        </p:spPr>
        <p:txBody>
          <a:bodyPr spcFirstLastPara="1" wrap="square" lIns="85320" tIns="42660" rIns="85320" bIns="42660" anchor="ctr" anchorCtr="0">
            <a:noAutofit/>
          </a:bodyPr>
          <a:lstStyle/>
          <a:p>
            <a:pPr algn="ctr">
              <a:buClr>
                <a:schemeClr val="lt1"/>
              </a:buClr>
              <a:buSzPts val="1200"/>
            </a:pPr>
            <a:endParaRPr sz="1440">
              <a:solidFill>
                <a:srgbClr val="FFFFFF"/>
              </a:solidFill>
            </a:endParaRPr>
          </a:p>
        </p:txBody>
      </p:sp>
      <p:sp>
        <p:nvSpPr>
          <p:cNvPr id="4555" name="Google Shape;4555;p695"/>
          <p:cNvSpPr txBox="1">
            <a:spLocks noGrp="1"/>
          </p:cNvSpPr>
          <p:nvPr>
            <p:ph type="title"/>
          </p:nvPr>
        </p:nvSpPr>
        <p:spPr>
          <a:xfrm>
            <a:off x="795492" y="544766"/>
            <a:ext cx="5300508" cy="1272459"/>
          </a:xfrm>
          <a:prstGeom prst="rect">
            <a:avLst/>
          </a:prstGeom>
          <a:noFill/>
          <a:ln>
            <a:noFill/>
          </a:ln>
        </p:spPr>
        <p:txBody>
          <a:bodyPr spcFirstLastPara="1" vert="horz" wrap="square" lIns="0" tIns="0" rIns="0" bIns="0" rtlCol="0" anchor="b" anchorCtr="0">
            <a:noAutofit/>
          </a:bodyPr>
          <a:lstStyle/>
          <a:p>
            <a:pPr>
              <a:buSzPts val="3400"/>
            </a:pPr>
            <a:r>
              <a:rPr lang="en-US" sz="4400">
                <a:solidFill>
                  <a:schemeClr val="bg1"/>
                </a:solidFill>
              </a:rPr>
              <a:t>What is the Learning Community?</a:t>
            </a:r>
            <a:endParaRPr sz="4400">
              <a:solidFill>
                <a:schemeClr val="bg1"/>
              </a:solidFill>
            </a:endParaRPr>
          </a:p>
        </p:txBody>
      </p:sp>
      <p:pic>
        <p:nvPicPr>
          <p:cNvPr id="4556" name="Google Shape;4556;p695"/>
          <p:cNvPicPr preferRelativeResize="0"/>
          <p:nvPr/>
        </p:nvPicPr>
        <p:blipFill>
          <a:blip r:embed="rId3">
            <a:alphaModFix/>
          </a:blip>
          <a:stretch>
            <a:fillRect/>
          </a:stretch>
        </p:blipFill>
        <p:spPr>
          <a:xfrm>
            <a:off x="6818944" y="1459166"/>
            <a:ext cx="5188319" cy="3458035"/>
          </a:xfrm>
          <a:prstGeom prst="rect">
            <a:avLst/>
          </a:prstGeom>
          <a:noFill/>
          <a:ln>
            <a:noFill/>
          </a:ln>
        </p:spPr>
      </p:pic>
    </p:spTree>
    <p:extLst>
      <p:ext uri="{BB962C8B-B14F-4D97-AF65-F5344CB8AC3E}">
        <p14:creationId xmlns:p14="http://schemas.microsoft.com/office/powerpoint/2010/main" val="210836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01"/>
        <p:cNvGrpSpPr/>
        <p:nvPr/>
      </p:nvGrpSpPr>
      <p:grpSpPr>
        <a:xfrm>
          <a:off x="0" y="0"/>
          <a:ext cx="0" cy="0"/>
          <a:chOff x="0" y="0"/>
          <a:chExt cx="0" cy="0"/>
        </a:xfrm>
      </p:grpSpPr>
      <p:sp>
        <p:nvSpPr>
          <p:cNvPr id="4202" name="Google Shape;4202;p667"/>
          <p:cNvSpPr/>
          <p:nvPr/>
        </p:nvSpPr>
        <p:spPr>
          <a:xfrm>
            <a:off x="3697500" y="1461840"/>
            <a:ext cx="4797000" cy="4739760"/>
          </a:xfrm>
          <a:prstGeom prst="ellipse">
            <a:avLst/>
          </a:prstGeom>
          <a:solidFill>
            <a:srgbClr val="FFFFFF"/>
          </a:solidFill>
          <a:ln w="76200" cap="flat" cmpd="sng">
            <a:solidFill>
              <a:srgbClr val="020202"/>
            </a:solidFill>
            <a:prstDash val="solid"/>
            <a:round/>
            <a:headEnd type="none" w="sm" len="sm"/>
            <a:tailEnd type="none" w="sm" len="sm"/>
          </a:ln>
        </p:spPr>
        <p:txBody>
          <a:bodyPr spcFirstLastPara="1" wrap="square" lIns="113760" tIns="113760" rIns="113760" bIns="113760" anchor="ctr" anchorCtr="0">
            <a:noAutofit/>
          </a:bodyPr>
          <a:lstStyle/>
          <a:p>
            <a:endParaRPr sz="1680"/>
          </a:p>
        </p:txBody>
      </p:sp>
      <p:sp>
        <p:nvSpPr>
          <p:cNvPr id="4203" name="Google Shape;4203;p667"/>
          <p:cNvSpPr/>
          <p:nvPr/>
        </p:nvSpPr>
        <p:spPr>
          <a:xfrm>
            <a:off x="6243676" y="1574951"/>
            <a:ext cx="2150927" cy="2561020"/>
          </a:xfrm>
          <a:custGeom>
            <a:avLst/>
            <a:gdLst/>
            <a:ahLst/>
            <a:cxnLst/>
            <a:rect l="l" t="t" r="r" b="b"/>
            <a:pathLst>
              <a:path w="1893" h="2280" extrusionOk="0">
                <a:moveTo>
                  <a:pt x="15" y="0"/>
                </a:moveTo>
                <a:lnTo>
                  <a:pt x="301" y="521"/>
                </a:lnTo>
                <a:lnTo>
                  <a:pt x="0" y="1070"/>
                </a:lnTo>
                <a:lnTo>
                  <a:pt x="43" y="1075"/>
                </a:lnTo>
                <a:lnTo>
                  <a:pt x="127" y="1094"/>
                </a:lnTo>
                <a:lnTo>
                  <a:pt x="208" y="1120"/>
                </a:lnTo>
                <a:lnTo>
                  <a:pt x="284" y="1154"/>
                </a:lnTo>
                <a:lnTo>
                  <a:pt x="357" y="1193"/>
                </a:lnTo>
                <a:lnTo>
                  <a:pt x="427" y="1237"/>
                </a:lnTo>
                <a:lnTo>
                  <a:pt x="492" y="1289"/>
                </a:lnTo>
                <a:lnTo>
                  <a:pt x="551" y="1344"/>
                </a:lnTo>
                <a:lnTo>
                  <a:pt x="607" y="1405"/>
                </a:lnTo>
                <a:lnTo>
                  <a:pt x="656" y="1470"/>
                </a:lnTo>
                <a:lnTo>
                  <a:pt x="702" y="1540"/>
                </a:lnTo>
                <a:lnTo>
                  <a:pt x="739" y="1614"/>
                </a:lnTo>
                <a:lnTo>
                  <a:pt x="770" y="1692"/>
                </a:lnTo>
                <a:lnTo>
                  <a:pt x="796" y="1771"/>
                </a:lnTo>
                <a:lnTo>
                  <a:pt x="814" y="1855"/>
                </a:lnTo>
                <a:lnTo>
                  <a:pt x="825" y="1941"/>
                </a:lnTo>
                <a:lnTo>
                  <a:pt x="826" y="1983"/>
                </a:lnTo>
                <a:lnTo>
                  <a:pt x="1366" y="2280"/>
                </a:lnTo>
                <a:lnTo>
                  <a:pt x="1893" y="1991"/>
                </a:lnTo>
                <a:lnTo>
                  <a:pt x="1890" y="1891"/>
                </a:lnTo>
                <a:lnTo>
                  <a:pt x="1869" y="1698"/>
                </a:lnTo>
                <a:lnTo>
                  <a:pt x="1830" y="1510"/>
                </a:lnTo>
                <a:lnTo>
                  <a:pt x="1776" y="1329"/>
                </a:lnTo>
                <a:lnTo>
                  <a:pt x="1705" y="1157"/>
                </a:lnTo>
                <a:lnTo>
                  <a:pt x="1619" y="992"/>
                </a:lnTo>
                <a:lnTo>
                  <a:pt x="1519" y="836"/>
                </a:lnTo>
                <a:lnTo>
                  <a:pt x="1405" y="693"/>
                </a:lnTo>
                <a:lnTo>
                  <a:pt x="1280" y="559"/>
                </a:lnTo>
                <a:lnTo>
                  <a:pt x="1141" y="437"/>
                </a:lnTo>
                <a:lnTo>
                  <a:pt x="993" y="328"/>
                </a:lnTo>
                <a:lnTo>
                  <a:pt x="834" y="234"/>
                </a:lnTo>
                <a:lnTo>
                  <a:pt x="665" y="153"/>
                </a:lnTo>
                <a:lnTo>
                  <a:pt x="489" y="89"/>
                </a:lnTo>
                <a:lnTo>
                  <a:pt x="304" y="39"/>
                </a:lnTo>
                <a:lnTo>
                  <a:pt x="113" y="8"/>
                </a:lnTo>
                <a:lnTo>
                  <a:pt x="15" y="0"/>
                </a:lnTo>
                <a:close/>
              </a:path>
            </a:pathLst>
          </a:custGeom>
          <a:solidFill>
            <a:srgbClr val="262E67"/>
          </a:solidFill>
          <a:ln>
            <a:noFill/>
          </a:ln>
        </p:spPr>
        <p:txBody>
          <a:bodyPr spcFirstLastPara="1" wrap="square" lIns="85350" tIns="42660" rIns="85350" bIns="42660" anchor="t" anchorCtr="0">
            <a:noAutofit/>
          </a:bodyPr>
          <a:lstStyle/>
          <a:p>
            <a:endParaRPr sz="1680">
              <a:solidFill>
                <a:srgbClr val="95A5A6"/>
              </a:solidFill>
              <a:latin typeface="Calibri"/>
              <a:ea typeface="Calibri"/>
              <a:cs typeface="Calibri"/>
              <a:sym typeface="Calibri"/>
            </a:endParaRPr>
          </a:p>
        </p:txBody>
      </p:sp>
      <p:pic>
        <p:nvPicPr>
          <p:cNvPr id="4204" name="Google Shape;4204;p667"/>
          <p:cNvPicPr preferRelativeResize="0"/>
          <p:nvPr/>
        </p:nvPicPr>
        <p:blipFill rotWithShape="1">
          <a:blip r:embed="rId3">
            <a:alphaModFix/>
          </a:blip>
          <a:srcRect t="9"/>
          <a:stretch/>
        </p:blipFill>
        <p:spPr>
          <a:xfrm>
            <a:off x="6837645" y="2261855"/>
            <a:ext cx="1164265" cy="1150178"/>
          </a:xfrm>
          <a:prstGeom prst="rect">
            <a:avLst/>
          </a:prstGeom>
          <a:noFill/>
          <a:ln>
            <a:noFill/>
          </a:ln>
        </p:spPr>
      </p:pic>
      <p:grpSp>
        <p:nvGrpSpPr>
          <p:cNvPr id="4205" name="Google Shape;4205;p667"/>
          <p:cNvGrpSpPr/>
          <p:nvPr/>
        </p:nvGrpSpPr>
        <p:grpSpPr>
          <a:xfrm>
            <a:off x="8827303" y="1502186"/>
            <a:ext cx="2999607" cy="1627211"/>
            <a:chOff x="626965" y="1846853"/>
            <a:chExt cx="3601835" cy="1627276"/>
          </a:xfrm>
        </p:grpSpPr>
        <p:sp>
          <p:nvSpPr>
            <p:cNvPr id="4206" name="Google Shape;4206;p667"/>
            <p:cNvSpPr/>
            <p:nvPr/>
          </p:nvSpPr>
          <p:spPr>
            <a:xfrm>
              <a:off x="626965" y="1846853"/>
              <a:ext cx="2879400" cy="492300"/>
            </a:xfrm>
            <a:prstGeom prst="rect">
              <a:avLst/>
            </a:prstGeom>
            <a:noFill/>
            <a:ln>
              <a:noFill/>
            </a:ln>
          </p:spPr>
          <p:txBody>
            <a:bodyPr spcFirstLastPara="1" wrap="square" lIns="113760" tIns="56880" rIns="113760" bIns="56880" anchor="b" anchorCtr="0">
              <a:noAutofit/>
            </a:bodyPr>
            <a:lstStyle/>
            <a:p>
              <a:pPr algn="ctr"/>
              <a:r>
                <a:rPr lang="en-US" sz="3200" b="1">
                  <a:solidFill>
                    <a:srgbClr val="262E67"/>
                  </a:solidFill>
                </a:rPr>
                <a:t>Reflect</a:t>
              </a:r>
              <a:endParaRPr sz="3200" b="1">
                <a:solidFill>
                  <a:srgbClr val="262E67"/>
                </a:solidFill>
              </a:endParaRPr>
            </a:p>
          </p:txBody>
        </p:sp>
        <p:sp>
          <p:nvSpPr>
            <p:cNvPr id="4207" name="Google Shape;4207;p667"/>
            <p:cNvSpPr/>
            <p:nvPr/>
          </p:nvSpPr>
          <p:spPr>
            <a:xfrm>
              <a:off x="626966" y="2273829"/>
              <a:ext cx="3601834" cy="1200300"/>
            </a:xfrm>
            <a:prstGeom prst="rect">
              <a:avLst/>
            </a:prstGeom>
            <a:noFill/>
            <a:ln>
              <a:noFill/>
            </a:ln>
          </p:spPr>
          <p:txBody>
            <a:bodyPr spcFirstLastPara="1" wrap="square" lIns="113760" tIns="56880" rIns="113760" bIns="56880" anchor="t" anchorCtr="0">
              <a:noAutofit/>
            </a:bodyPr>
            <a:lstStyle/>
            <a:p>
              <a:pPr marL="563880" indent="-419100" algn="just">
                <a:buSzPts val="1900"/>
                <a:buChar char="●"/>
              </a:pPr>
              <a:r>
                <a:rPr lang="en-US" sz="2400"/>
                <a:t>Current practice</a:t>
              </a:r>
              <a:endParaRPr sz="2400"/>
            </a:p>
            <a:p>
              <a:pPr marL="563880" indent="-419100" algn="just">
                <a:buSzPts val="1900"/>
                <a:buChar char="●"/>
              </a:pPr>
              <a:r>
                <a:rPr lang="en-US" sz="2400"/>
                <a:t>Opportunity</a:t>
              </a:r>
              <a:endParaRPr sz="2400"/>
            </a:p>
          </p:txBody>
        </p:sp>
      </p:grpSp>
      <p:sp>
        <p:nvSpPr>
          <p:cNvPr id="4208" name="Google Shape;4208;p667"/>
          <p:cNvSpPr/>
          <p:nvPr/>
        </p:nvSpPr>
        <p:spPr>
          <a:xfrm>
            <a:off x="5793484" y="3983195"/>
            <a:ext cx="2592025" cy="2125186"/>
          </a:xfrm>
          <a:custGeom>
            <a:avLst/>
            <a:gdLst/>
            <a:ahLst/>
            <a:cxnLst/>
            <a:rect l="l" t="t" r="r" b="b"/>
            <a:pathLst>
              <a:path w="2280" h="1891" extrusionOk="0">
                <a:moveTo>
                  <a:pt x="0" y="1364"/>
                </a:moveTo>
                <a:lnTo>
                  <a:pt x="289" y="1891"/>
                </a:lnTo>
                <a:lnTo>
                  <a:pt x="388" y="1888"/>
                </a:lnTo>
                <a:lnTo>
                  <a:pt x="582" y="1867"/>
                </a:lnTo>
                <a:lnTo>
                  <a:pt x="770" y="1830"/>
                </a:lnTo>
                <a:lnTo>
                  <a:pt x="951" y="1774"/>
                </a:lnTo>
                <a:lnTo>
                  <a:pt x="1123" y="1704"/>
                </a:lnTo>
                <a:lnTo>
                  <a:pt x="1288" y="1617"/>
                </a:lnTo>
                <a:lnTo>
                  <a:pt x="1444" y="1517"/>
                </a:lnTo>
                <a:lnTo>
                  <a:pt x="1587" y="1405"/>
                </a:lnTo>
                <a:lnTo>
                  <a:pt x="1721" y="1277"/>
                </a:lnTo>
                <a:lnTo>
                  <a:pt x="1843" y="1140"/>
                </a:lnTo>
                <a:lnTo>
                  <a:pt x="1952" y="991"/>
                </a:lnTo>
                <a:lnTo>
                  <a:pt x="2046" y="832"/>
                </a:lnTo>
                <a:lnTo>
                  <a:pt x="2127" y="664"/>
                </a:lnTo>
                <a:lnTo>
                  <a:pt x="2191" y="487"/>
                </a:lnTo>
                <a:lnTo>
                  <a:pt x="2239" y="303"/>
                </a:lnTo>
                <a:lnTo>
                  <a:pt x="2272" y="112"/>
                </a:lnTo>
                <a:lnTo>
                  <a:pt x="2280" y="14"/>
                </a:lnTo>
                <a:lnTo>
                  <a:pt x="1758" y="300"/>
                </a:lnTo>
                <a:lnTo>
                  <a:pt x="1210" y="0"/>
                </a:lnTo>
                <a:lnTo>
                  <a:pt x="1204" y="42"/>
                </a:lnTo>
                <a:lnTo>
                  <a:pt x="1186" y="125"/>
                </a:lnTo>
                <a:lnTo>
                  <a:pt x="1160" y="206"/>
                </a:lnTo>
                <a:lnTo>
                  <a:pt x="1126" y="282"/>
                </a:lnTo>
                <a:lnTo>
                  <a:pt x="1087" y="356"/>
                </a:lnTo>
                <a:lnTo>
                  <a:pt x="1042" y="425"/>
                </a:lnTo>
                <a:lnTo>
                  <a:pt x="991" y="489"/>
                </a:lnTo>
                <a:lnTo>
                  <a:pt x="935" y="550"/>
                </a:lnTo>
                <a:lnTo>
                  <a:pt x="875" y="606"/>
                </a:lnTo>
                <a:lnTo>
                  <a:pt x="808" y="655"/>
                </a:lnTo>
                <a:lnTo>
                  <a:pt x="740" y="699"/>
                </a:lnTo>
                <a:lnTo>
                  <a:pt x="666" y="737"/>
                </a:lnTo>
                <a:lnTo>
                  <a:pt x="588" y="769"/>
                </a:lnTo>
                <a:lnTo>
                  <a:pt x="508" y="794"/>
                </a:lnTo>
                <a:lnTo>
                  <a:pt x="425" y="812"/>
                </a:lnTo>
                <a:lnTo>
                  <a:pt x="339" y="823"/>
                </a:lnTo>
                <a:lnTo>
                  <a:pt x="296" y="825"/>
                </a:lnTo>
                <a:lnTo>
                  <a:pt x="0" y="1364"/>
                </a:lnTo>
                <a:close/>
              </a:path>
            </a:pathLst>
          </a:custGeom>
          <a:solidFill>
            <a:srgbClr val="FF544C"/>
          </a:solidFill>
          <a:ln>
            <a:noFill/>
          </a:ln>
        </p:spPr>
        <p:txBody>
          <a:bodyPr spcFirstLastPara="1" wrap="square" lIns="85350" tIns="42660" rIns="85350" bIns="42660" anchor="t" anchorCtr="0">
            <a:noAutofit/>
          </a:bodyPr>
          <a:lstStyle/>
          <a:p>
            <a:endParaRPr sz="1680">
              <a:solidFill>
                <a:srgbClr val="95A5A6"/>
              </a:solidFill>
              <a:latin typeface="Calibri"/>
              <a:ea typeface="Calibri"/>
              <a:cs typeface="Calibri"/>
              <a:sym typeface="Calibri"/>
            </a:endParaRPr>
          </a:p>
        </p:txBody>
      </p:sp>
      <p:pic>
        <p:nvPicPr>
          <p:cNvPr id="4209" name="Google Shape;4209;p667"/>
          <p:cNvPicPr preferRelativeResize="0"/>
          <p:nvPr/>
        </p:nvPicPr>
        <p:blipFill rotWithShape="1">
          <a:blip r:embed="rId4">
            <a:alphaModFix/>
          </a:blip>
          <a:srcRect/>
          <a:stretch/>
        </p:blipFill>
        <p:spPr>
          <a:xfrm>
            <a:off x="6652725" y="4568589"/>
            <a:ext cx="1164218" cy="1150286"/>
          </a:xfrm>
          <a:prstGeom prst="rect">
            <a:avLst/>
          </a:prstGeom>
          <a:noFill/>
          <a:ln>
            <a:noFill/>
          </a:ln>
        </p:spPr>
      </p:pic>
      <p:grpSp>
        <p:nvGrpSpPr>
          <p:cNvPr id="4210" name="Google Shape;4210;p667"/>
          <p:cNvGrpSpPr/>
          <p:nvPr/>
        </p:nvGrpSpPr>
        <p:grpSpPr>
          <a:xfrm>
            <a:off x="8827303" y="4436053"/>
            <a:ext cx="2397965" cy="1627211"/>
            <a:chOff x="517166" y="1846853"/>
            <a:chExt cx="2879401" cy="1627276"/>
          </a:xfrm>
        </p:grpSpPr>
        <p:sp>
          <p:nvSpPr>
            <p:cNvPr id="4211" name="Google Shape;4211;p667"/>
            <p:cNvSpPr/>
            <p:nvPr/>
          </p:nvSpPr>
          <p:spPr>
            <a:xfrm>
              <a:off x="517166" y="1846853"/>
              <a:ext cx="2879400" cy="492300"/>
            </a:xfrm>
            <a:prstGeom prst="rect">
              <a:avLst/>
            </a:prstGeom>
            <a:noFill/>
            <a:ln>
              <a:noFill/>
            </a:ln>
          </p:spPr>
          <p:txBody>
            <a:bodyPr spcFirstLastPara="1" wrap="square" lIns="113760" tIns="56880" rIns="113760" bIns="56880" anchor="b" anchorCtr="0">
              <a:noAutofit/>
            </a:bodyPr>
            <a:lstStyle/>
            <a:p>
              <a:pPr algn="ctr"/>
              <a:r>
                <a:rPr lang="en-US" sz="3200" b="1">
                  <a:solidFill>
                    <a:srgbClr val="FF544C"/>
                  </a:solidFill>
                </a:rPr>
                <a:t>Tinker</a:t>
              </a:r>
              <a:endParaRPr sz="2760" b="1">
                <a:solidFill>
                  <a:srgbClr val="FF544C"/>
                </a:solidFill>
              </a:endParaRPr>
            </a:p>
          </p:txBody>
        </p:sp>
        <p:sp>
          <p:nvSpPr>
            <p:cNvPr id="4212" name="Google Shape;4212;p667"/>
            <p:cNvSpPr/>
            <p:nvPr/>
          </p:nvSpPr>
          <p:spPr>
            <a:xfrm>
              <a:off x="517167" y="2273829"/>
              <a:ext cx="2879400" cy="1200300"/>
            </a:xfrm>
            <a:prstGeom prst="rect">
              <a:avLst/>
            </a:prstGeom>
            <a:noFill/>
            <a:ln>
              <a:noFill/>
            </a:ln>
          </p:spPr>
          <p:txBody>
            <a:bodyPr spcFirstLastPara="1" wrap="square" lIns="113760" tIns="56880" rIns="113760" bIns="56880" anchor="t" anchorCtr="0">
              <a:noAutofit/>
            </a:bodyPr>
            <a:lstStyle/>
            <a:p>
              <a:pPr marL="563880" indent="-419100" algn="just">
                <a:buSzPts val="1900"/>
                <a:buChar char="●"/>
              </a:pPr>
              <a:r>
                <a:rPr lang="en-US" sz="2400"/>
                <a:t>Preparation</a:t>
              </a:r>
              <a:endParaRPr sz="2400"/>
            </a:p>
            <a:p>
              <a:pPr marL="563880" indent="-419100" algn="just">
                <a:buSzPts val="1900"/>
                <a:buChar char="●"/>
              </a:pPr>
              <a:r>
                <a:rPr lang="en-US" sz="2400"/>
                <a:t>Interaction</a:t>
              </a:r>
              <a:endParaRPr sz="2400"/>
            </a:p>
          </p:txBody>
        </p:sp>
      </p:grpSp>
      <p:sp>
        <p:nvSpPr>
          <p:cNvPr id="4213" name="Google Shape;4213;p667"/>
          <p:cNvSpPr/>
          <p:nvPr/>
        </p:nvSpPr>
        <p:spPr>
          <a:xfrm>
            <a:off x="3801721" y="1570459"/>
            <a:ext cx="2592025" cy="2120698"/>
          </a:xfrm>
          <a:custGeom>
            <a:avLst/>
            <a:gdLst/>
            <a:ahLst/>
            <a:cxnLst/>
            <a:rect l="l" t="t" r="r" b="b"/>
            <a:pathLst>
              <a:path w="2280" h="1891" extrusionOk="0">
                <a:moveTo>
                  <a:pt x="2280" y="526"/>
                </a:moveTo>
                <a:lnTo>
                  <a:pt x="1991" y="0"/>
                </a:lnTo>
                <a:lnTo>
                  <a:pt x="1893" y="3"/>
                </a:lnTo>
                <a:lnTo>
                  <a:pt x="1698" y="24"/>
                </a:lnTo>
                <a:lnTo>
                  <a:pt x="1510" y="62"/>
                </a:lnTo>
                <a:lnTo>
                  <a:pt x="1330" y="117"/>
                </a:lnTo>
                <a:lnTo>
                  <a:pt x="1156" y="188"/>
                </a:lnTo>
                <a:lnTo>
                  <a:pt x="992" y="274"/>
                </a:lnTo>
                <a:lnTo>
                  <a:pt x="838" y="374"/>
                </a:lnTo>
                <a:lnTo>
                  <a:pt x="692" y="488"/>
                </a:lnTo>
                <a:lnTo>
                  <a:pt x="559" y="613"/>
                </a:lnTo>
                <a:lnTo>
                  <a:pt x="437" y="751"/>
                </a:lnTo>
                <a:lnTo>
                  <a:pt x="329" y="900"/>
                </a:lnTo>
                <a:lnTo>
                  <a:pt x="234" y="1059"/>
                </a:lnTo>
                <a:lnTo>
                  <a:pt x="153" y="1228"/>
                </a:lnTo>
                <a:lnTo>
                  <a:pt x="88" y="1404"/>
                </a:lnTo>
                <a:lnTo>
                  <a:pt x="40" y="1588"/>
                </a:lnTo>
                <a:lnTo>
                  <a:pt x="8" y="1780"/>
                </a:lnTo>
                <a:lnTo>
                  <a:pt x="0" y="1877"/>
                </a:lnTo>
                <a:lnTo>
                  <a:pt x="523" y="1591"/>
                </a:lnTo>
                <a:lnTo>
                  <a:pt x="1070" y="1891"/>
                </a:lnTo>
                <a:lnTo>
                  <a:pt x="1076" y="1849"/>
                </a:lnTo>
                <a:lnTo>
                  <a:pt x="1095" y="1766"/>
                </a:lnTo>
                <a:lnTo>
                  <a:pt x="1121" y="1685"/>
                </a:lnTo>
                <a:lnTo>
                  <a:pt x="1154" y="1609"/>
                </a:lnTo>
                <a:lnTo>
                  <a:pt x="1193" y="1535"/>
                </a:lnTo>
                <a:lnTo>
                  <a:pt x="1238" y="1466"/>
                </a:lnTo>
                <a:lnTo>
                  <a:pt x="1289" y="1401"/>
                </a:lnTo>
                <a:lnTo>
                  <a:pt x="1344" y="1340"/>
                </a:lnTo>
                <a:lnTo>
                  <a:pt x="1405" y="1286"/>
                </a:lnTo>
                <a:lnTo>
                  <a:pt x="1471" y="1235"/>
                </a:lnTo>
                <a:lnTo>
                  <a:pt x="1541" y="1191"/>
                </a:lnTo>
                <a:lnTo>
                  <a:pt x="1614" y="1154"/>
                </a:lnTo>
                <a:lnTo>
                  <a:pt x="1692" y="1121"/>
                </a:lnTo>
                <a:lnTo>
                  <a:pt x="1772" y="1097"/>
                </a:lnTo>
                <a:lnTo>
                  <a:pt x="1855" y="1079"/>
                </a:lnTo>
                <a:lnTo>
                  <a:pt x="1941" y="1068"/>
                </a:lnTo>
                <a:lnTo>
                  <a:pt x="1985" y="1066"/>
                </a:lnTo>
                <a:lnTo>
                  <a:pt x="2280" y="526"/>
                </a:lnTo>
                <a:close/>
              </a:path>
            </a:pathLst>
          </a:custGeom>
          <a:solidFill>
            <a:srgbClr val="FBDF86"/>
          </a:solidFill>
          <a:ln>
            <a:noFill/>
          </a:ln>
        </p:spPr>
        <p:txBody>
          <a:bodyPr spcFirstLastPara="1" wrap="square" lIns="85350" tIns="42660" rIns="85350" bIns="42660" anchor="t" anchorCtr="0">
            <a:noAutofit/>
          </a:bodyPr>
          <a:lstStyle/>
          <a:p>
            <a:endParaRPr sz="1680">
              <a:solidFill>
                <a:srgbClr val="95A5A6"/>
              </a:solidFill>
              <a:latin typeface="Calibri"/>
              <a:ea typeface="Calibri"/>
              <a:cs typeface="Calibri"/>
              <a:sym typeface="Calibri"/>
            </a:endParaRPr>
          </a:p>
        </p:txBody>
      </p:sp>
      <p:pic>
        <p:nvPicPr>
          <p:cNvPr id="4214" name="Google Shape;4214;p667"/>
          <p:cNvPicPr preferRelativeResize="0"/>
          <p:nvPr/>
        </p:nvPicPr>
        <p:blipFill rotWithShape="1">
          <a:blip r:embed="rId5">
            <a:alphaModFix/>
          </a:blip>
          <a:srcRect b="10"/>
          <a:stretch/>
        </p:blipFill>
        <p:spPr>
          <a:xfrm>
            <a:off x="4515595" y="1872691"/>
            <a:ext cx="1164272" cy="1150232"/>
          </a:xfrm>
          <a:prstGeom prst="rect">
            <a:avLst/>
          </a:prstGeom>
          <a:noFill/>
          <a:ln>
            <a:noFill/>
          </a:ln>
        </p:spPr>
      </p:pic>
      <p:grpSp>
        <p:nvGrpSpPr>
          <p:cNvPr id="4215" name="Google Shape;4215;p667"/>
          <p:cNvGrpSpPr/>
          <p:nvPr/>
        </p:nvGrpSpPr>
        <p:grpSpPr>
          <a:xfrm>
            <a:off x="875292" y="1502186"/>
            <a:ext cx="2960434" cy="1634146"/>
            <a:chOff x="407369" y="1839918"/>
            <a:chExt cx="3554795" cy="1634211"/>
          </a:xfrm>
        </p:grpSpPr>
        <p:sp>
          <p:nvSpPr>
            <p:cNvPr id="4216" name="Google Shape;4216;p667"/>
            <p:cNvSpPr/>
            <p:nvPr/>
          </p:nvSpPr>
          <p:spPr>
            <a:xfrm>
              <a:off x="1082764" y="1839918"/>
              <a:ext cx="2879400" cy="492300"/>
            </a:xfrm>
            <a:prstGeom prst="rect">
              <a:avLst/>
            </a:prstGeom>
            <a:noFill/>
            <a:ln>
              <a:noFill/>
            </a:ln>
          </p:spPr>
          <p:txBody>
            <a:bodyPr spcFirstLastPara="1" wrap="square" lIns="113760" tIns="56880" rIns="113760" bIns="56880" anchor="b" anchorCtr="0">
              <a:noAutofit/>
            </a:bodyPr>
            <a:lstStyle/>
            <a:p>
              <a:r>
                <a:rPr lang="en-US" sz="3200" b="1">
                  <a:solidFill>
                    <a:srgbClr val="FFD966"/>
                  </a:solidFill>
                </a:rPr>
                <a:t>Spark</a:t>
              </a:r>
              <a:r>
                <a:rPr lang="en-US" sz="2760" b="1">
                  <a:solidFill>
                    <a:srgbClr val="F7931E"/>
                  </a:solidFill>
                </a:rPr>
                <a:t> </a:t>
              </a:r>
              <a:endParaRPr sz="2760" b="1">
                <a:solidFill>
                  <a:srgbClr val="F7931E"/>
                </a:solidFill>
              </a:endParaRPr>
            </a:p>
          </p:txBody>
        </p:sp>
        <p:sp>
          <p:nvSpPr>
            <p:cNvPr id="4217" name="Google Shape;4217;p667"/>
            <p:cNvSpPr/>
            <p:nvPr/>
          </p:nvSpPr>
          <p:spPr>
            <a:xfrm>
              <a:off x="407369" y="2273829"/>
              <a:ext cx="3153578" cy="1200300"/>
            </a:xfrm>
            <a:prstGeom prst="rect">
              <a:avLst/>
            </a:prstGeom>
            <a:noFill/>
            <a:ln>
              <a:noFill/>
            </a:ln>
          </p:spPr>
          <p:txBody>
            <a:bodyPr spcFirstLastPara="1" wrap="square" lIns="113760" tIns="56880" rIns="113760" bIns="56880" anchor="t" anchorCtr="0">
              <a:noAutofit/>
            </a:bodyPr>
            <a:lstStyle/>
            <a:p>
              <a:pPr marL="563880" indent="-419100" algn="just">
                <a:buSzPts val="1900"/>
                <a:buChar char="●"/>
              </a:pPr>
              <a:r>
                <a:rPr lang="en-US" sz="2400"/>
                <a:t>Inspiration</a:t>
              </a:r>
              <a:endParaRPr sz="2400"/>
            </a:p>
            <a:p>
              <a:pPr marL="563880" indent="-419100" algn="just">
                <a:buSzPts val="1900"/>
                <a:buChar char="●"/>
              </a:pPr>
              <a:r>
                <a:rPr lang="en-US" sz="2400"/>
                <a:t>Curiosity</a:t>
              </a:r>
              <a:endParaRPr sz="2400"/>
            </a:p>
          </p:txBody>
        </p:sp>
      </p:grpSp>
      <p:sp>
        <p:nvSpPr>
          <p:cNvPr id="4218" name="Google Shape;4218;p667"/>
          <p:cNvSpPr/>
          <p:nvPr/>
        </p:nvSpPr>
        <p:spPr>
          <a:xfrm>
            <a:off x="3797171" y="3542883"/>
            <a:ext cx="2150926" cy="2561020"/>
          </a:xfrm>
          <a:custGeom>
            <a:avLst/>
            <a:gdLst/>
            <a:ahLst/>
            <a:cxnLst/>
            <a:rect l="l" t="t" r="r" b="b"/>
            <a:pathLst>
              <a:path w="1892" h="2280" extrusionOk="0">
                <a:moveTo>
                  <a:pt x="1067" y="295"/>
                </a:moveTo>
                <a:lnTo>
                  <a:pt x="528" y="0"/>
                </a:lnTo>
                <a:lnTo>
                  <a:pt x="0" y="289"/>
                </a:lnTo>
                <a:lnTo>
                  <a:pt x="3" y="387"/>
                </a:lnTo>
                <a:lnTo>
                  <a:pt x="23" y="582"/>
                </a:lnTo>
                <a:lnTo>
                  <a:pt x="62" y="770"/>
                </a:lnTo>
                <a:lnTo>
                  <a:pt x="117" y="950"/>
                </a:lnTo>
                <a:lnTo>
                  <a:pt x="188" y="1124"/>
                </a:lnTo>
                <a:lnTo>
                  <a:pt x="274" y="1288"/>
                </a:lnTo>
                <a:lnTo>
                  <a:pt x="375" y="1442"/>
                </a:lnTo>
                <a:lnTo>
                  <a:pt x="487" y="1588"/>
                </a:lnTo>
                <a:lnTo>
                  <a:pt x="613" y="1721"/>
                </a:lnTo>
                <a:lnTo>
                  <a:pt x="752" y="1842"/>
                </a:lnTo>
                <a:lnTo>
                  <a:pt x="901" y="1950"/>
                </a:lnTo>
                <a:lnTo>
                  <a:pt x="1059" y="2045"/>
                </a:lnTo>
                <a:lnTo>
                  <a:pt x="1228" y="2125"/>
                </a:lnTo>
                <a:lnTo>
                  <a:pt x="1404" y="2190"/>
                </a:lnTo>
                <a:lnTo>
                  <a:pt x="1589" y="2239"/>
                </a:lnTo>
                <a:lnTo>
                  <a:pt x="1780" y="2271"/>
                </a:lnTo>
                <a:lnTo>
                  <a:pt x="1878" y="2280"/>
                </a:lnTo>
                <a:lnTo>
                  <a:pt x="1592" y="1757"/>
                </a:lnTo>
                <a:lnTo>
                  <a:pt x="1892" y="1210"/>
                </a:lnTo>
                <a:lnTo>
                  <a:pt x="1850" y="1204"/>
                </a:lnTo>
                <a:lnTo>
                  <a:pt x="1767" y="1184"/>
                </a:lnTo>
                <a:lnTo>
                  <a:pt x="1686" y="1159"/>
                </a:lnTo>
                <a:lnTo>
                  <a:pt x="1609" y="1126"/>
                </a:lnTo>
                <a:lnTo>
                  <a:pt x="1536" y="1087"/>
                </a:lnTo>
                <a:lnTo>
                  <a:pt x="1466" y="1042"/>
                </a:lnTo>
                <a:lnTo>
                  <a:pt x="1401" y="991"/>
                </a:lnTo>
                <a:lnTo>
                  <a:pt x="1342" y="934"/>
                </a:lnTo>
                <a:lnTo>
                  <a:pt x="1286" y="873"/>
                </a:lnTo>
                <a:lnTo>
                  <a:pt x="1237" y="809"/>
                </a:lnTo>
                <a:lnTo>
                  <a:pt x="1193" y="739"/>
                </a:lnTo>
                <a:lnTo>
                  <a:pt x="1154" y="665"/>
                </a:lnTo>
                <a:lnTo>
                  <a:pt x="1123" y="588"/>
                </a:lnTo>
                <a:lnTo>
                  <a:pt x="1097" y="508"/>
                </a:lnTo>
                <a:lnTo>
                  <a:pt x="1080" y="425"/>
                </a:lnTo>
                <a:lnTo>
                  <a:pt x="1068" y="339"/>
                </a:lnTo>
                <a:lnTo>
                  <a:pt x="1067" y="295"/>
                </a:lnTo>
                <a:close/>
              </a:path>
            </a:pathLst>
          </a:custGeom>
          <a:solidFill>
            <a:srgbClr val="043D3B"/>
          </a:solidFill>
          <a:ln>
            <a:noFill/>
          </a:ln>
        </p:spPr>
        <p:txBody>
          <a:bodyPr spcFirstLastPara="1" wrap="square" lIns="85350" tIns="42660" rIns="85350" bIns="42660" anchor="t" anchorCtr="0">
            <a:noAutofit/>
          </a:bodyPr>
          <a:lstStyle/>
          <a:p>
            <a:endParaRPr sz="1680">
              <a:solidFill>
                <a:srgbClr val="95A5A6"/>
              </a:solidFill>
              <a:latin typeface="Calibri"/>
              <a:ea typeface="Calibri"/>
              <a:cs typeface="Calibri"/>
              <a:sym typeface="Calibri"/>
            </a:endParaRPr>
          </a:p>
        </p:txBody>
      </p:sp>
      <p:pic>
        <p:nvPicPr>
          <p:cNvPr id="4219" name="Google Shape;4219;p667"/>
          <p:cNvPicPr preferRelativeResize="0"/>
          <p:nvPr/>
        </p:nvPicPr>
        <p:blipFill rotWithShape="1">
          <a:blip r:embed="rId6">
            <a:alphaModFix/>
          </a:blip>
          <a:srcRect b="10"/>
          <a:stretch/>
        </p:blipFill>
        <p:spPr>
          <a:xfrm>
            <a:off x="3976085" y="4059288"/>
            <a:ext cx="1546852" cy="1528204"/>
          </a:xfrm>
          <a:prstGeom prst="rect">
            <a:avLst/>
          </a:prstGeom>
          <a:noFill/>
          <a:ln>
            <a:noFill/>
          </a:ln>
        </p:spPr>
      </p:pic>
      <p:grpSp>
        <p:nvGrpSpPr>
          <p:cNvPr id="4220" name="Google Shape;4220;p667"/>
          <p:cNvGrpSpPr/>
          <p:nvPr/>
        </p:nvGrpSpPr>
        <p:grpSpPr>
          <a:xfrm>
            <a:off x="966732" y="4524498"/>
            <a:ext cx="2949363" cy="1628254"/>
            <a:chOff x="-65577" y="2861803"/>
            <a:chExt cx="3541502" cy="1628318"/>
          </a:xfrm>
        </p:grpSpPr>
        <p:sp>
          <p:nvSpPr>
            <p:cNvPr id="4221" name="Google Shape;4221;p667"/>
            <p:cNvSpPr/>
            <p:nvPr/>
          </p:nvSpPr>
          <p:spPr>
            <a:xfrm>
              <a:off x="596525" y="2861803"/>
              <a:ext cx="2879400" cy="492300"/>
            </a:xfrm>
            <a:prstGeom prst="rect">
              <a:avLst/>
            </a:prstGeom>
            <a:noFill/>
            <a:ln>
              <a:noFill/>
            </a:ln>
          </p:spPr>
          <p:txBody>
            <a:bodyPr spcFirstLastPara="1" wrap="square" lIns="113760" tIns="56880" rIns="113760" bIns="56880" anchor="b" anchorCtr="0">
              <a:noAutofit/>
            </a:bodyPr>
            <a:lstStyle/>
            <a:p>
              <a:r>
                <a:rPr lang="en-US" sz="3200" b="1">
                  <a:solidFill>
                    <a:srgbClr val="043D3B"/>
                  </a:solidFill>
                </a:rPr>
                <a:t>Grow</a:t>
              </a:r>
              <a:endParaRPr sz="2760" b="1">
                <a:solidFill>
                  <a:srgbClr val="043D3B"/>
                </a:solidFill>
              </a:endParaRPr>
            </a:p>
          </p:txBody>
        </p:sp>
        <p:sp>
          <p:nvSpPr>
            <p:cNvPr id="4222" name="Google Shape;4222;p667"/>
            <p:cNvSpPr/>
            <p:nvPr/>
          </p:nvSpPr>
          <p:spPr>
            <a:xfrm>
              <a:off x="-65577" y="3289821"/>
              <a:ext cx="3043780" cy="1200300"/>
            </a:xfrm>
            <a:prstGeom prst="rect">
              <a:avLst/>
            </a:prstGeom>
            <a:noFill/>
            <a:ln>
              <a:noFill/>
            </a:ln>
          </p:spPr>
          <p:txBody>
            <a:bodyPr spcFirstLastPara="1" wrap="square" lIns="113760" tIns="56880" rIns="113760" bIns="56880" anchor="t" anchorCtr="0">
              <a:noAutofit/>
            </a:bodyPr>
            <a:lstStyle/>
            <a:p>
              <a:pPr marL="563880" indent="-419100" algn="just">
                <a:buSzPts val="1900"/>
                <a:buFont typeface="Roboto"/>
                <a:buChar char="●"/>
              </a:pPr>
              <a:r>
                <a:rPr lang="en-US" sz="2400">
                  <a:latin typeface="Roboto"/>
                  <a:ea typeface="Roboto"/>
                  <a:cs typeface="Roboto"/>
                  <a:sym typeface="Roboto"/>
                </a:rPr>
                <a:t>Reflection </a:t>
              </a:r>
              <a:endParaRPr sz="2400">
                <a:latin typeface="Roboto"/>
                <a:ea typeface="Roboto"/>
                <a:cs typeface="Roboto"/>
                <a:sym typeface="Roboto"/>
              </a:endParaRPr>
            </a:p>
            <a:p>
              <a:pPr marL="563880" indent="-419100" algn="just">
                <a:buSzPts val="1900"/>
                <a:buFont typeface="Roboto"/>
                <a:buChar char="●"/>
              </a:pPr>
              <a:r>
                <a:rPr lang="en-US" sz="2400">
                  <a:latin typeface="Roboto"/>
                  <a:ea typeface="Roboto"/>
                  <a:cs typeface="Roboto"/>
                  <a:sym typeface="Roboto"/>
                </a:rPr>
                <a:t>Next steps</a:t>
              </a:r>
              <a:endParaRPr sz="2400">
                <a:latin typeface="Roboto"/>
                <a:ea typeface="Roboto"/>
                <a:cs typeface="Roboto"/>
                <a:sym typeface="Roboto"/>
              </a:endParaRPr>
            </a:p>
          </p:txBody>
        </p:sp>
      </p:grpSp>
      <p:sp>
        <p:nvSpPr>
          <p:cNvPr id="4223" name="Google Shape;4223;p667"/>
          <p:cNvSpPr txBox="1"/>
          <p:nvPr/>
        </p:nvSpPr>
        <p:spPr>
          <a:xfrm>
            <a:off x="3697500" y="214891"/>
            <a:ext cx="4797000" cy="1058760"/>
          </a:xfrm>
          <a:prstGeom prst="rect">
            <a:avLst/>
          </a:prstGeom>
          <a:noFill/>
          <a:ln>
            <a:noFill/>
          </a:ln>
        </p:spPr>
        <p:txBody>
          <a:bodyPr spcFirstLastPara="1" wrap="square" lIns="113760" tIns="113760" rIns="113760" bIns="113760" anchor="ctr" anchorCtr="0">
            <a:noAutofit/>
          </a:bodyPr>
          <a:lstStyle/>
          <a:p>
            <a:pPr algn="ctr"/>
            <a:r>
              <a:rPr lang="en-US" sz="4400">
                <a:solidFill>
                  <a:srgbClr val="212121"/>
                </a:solidFill>
                <a:latin typeface="Georgia"/>
                <a:ea typeface="Georgia"/>
                <a:cs typeface="Georgia"/>
                <a:sym typeface="Georgia"/>
              </a:rPr>
              <a:t>Learning Lab</a:t>
            </a:r>
            <a:endParaRPr sz="4400">
              <a:solidFill>
                <a:srgbClr val="212121"/>
              </a:solidFill>
              <a:latin typeface="Georgia"/>
              <a:ea typeface="Georgia"/>
              <a:cs typeface="Georgia"/>
              <a:sym typeface="Georgia"/>
            </a:endParaRPr>
          </a:p>
        </p:txBody>
      </p:sp>
      <p:sp>
        <p:nvSpPr>
          <p:cNvPr id="4224" name="Google Shape;4224;p667"/>
          <p:cNvSpPr txBox="1"/>
          <p:nvPr/>
        </p:nvSpPr>
        <p:spPr>
          <a:xfrm>
            <a:off x="3546924" y="6430135"/>
            <a:ext cx="5098151" cy="467784"/>
          </a:xfrm>
          <a:prstGeom prst="rect">
            <a:avLst/>
          </a:prstGeom>
          <a:noFill/>
          <a:ln>
            <a:noFill/>
          </a:ln>
        </p:spPr>
        <p:txBody>
          <a:bodyPr spcFirstLastPara="1" wrap="square" lIns="109710" tIns="109710" rIns="109710" bIns="109710" anchor="t" anchorCtr="0">
            <a:spAutoFit/>
          </a:bodyPr>
          <a:lstStyle/>
          <a:p>
            <a:pPr algn="ctr"/>
            <a:r>
              <a:rPr lang="en-US" sz="1600" i="1">
                <a:solidFill>
                  <a:srgbClr val="1D1C1D"/>
                </a:solidFill>
                <a:highlight>
                  <a:srgbClr val="FFFFFF"/>
                </a:highlight>
              </a:rPr>
              <a:t>Source: The Learning Innovation Catalyst (LINC) </a:t>
            </a:r>
            <a:endParaRPr sz="2000"/>
          </a:p>
        </p:txBody>
      </p:sp>
      <p:pic>
        <p:nvPicPr>
          <p:cNvPr id="4225" name="Google Shape;4225;p667"/>
          <p:cNvPicPr preferRelativeResize="0"/>
          <p:nvPr/>
        </p:nvPicPr>
        <p:blipFill rotWithShape="1">
          <a:blip r:embed="rId7">
            <a:alphaModFix amt="85000"/>
          </a:blip>
          <a:srcRect/>
          <a:stretch/>
        </p:blipFill>
        <p:spPr>
          <a:xfrm rot="212695">
            <a:off x="5398186" y="3097732"/>
            <a:ext cx="1395631" cy="1410887"/>
          </a:xfrm>
          <a:prstGeom prst="rect">
            <a:avLst/>
          </a:prstGeom>
          <a:noFill/>
          <a:ln>
            <a:noFill/>
          </a:ln>
        </p:spPr>
      </p:pic>
    </p:spTree>
    <p:extLst>
      <p:ext uri="{BB962C8B-B14F-4D97-AF65-F5344CB8AC3E}">
        <p14:creationId xmlns:p14="http://schemas.microsoft.com/office/powerpoint/2010/main" val="253718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DF5A4D-2DFD-F1B2-B204-7B4DEC23D6C3}"/>
              </a:ext>
            </a:extLst>
          </p:cNvPr>
          <p:cNvSpPr>
            <a:spLocks noGrp="1"/>
          </p:cNvSpPr>
          <p:nvPr>
            <p:ph type="body" sz="quarter" idx="13"/>
          </p:nvPr>
        </p:nvSpPr>
        <p:spPr>
          <a:xfrm>
            <a:off x="4790269" y="356190"/>
            <a:ext cx="7132320" cy="5947502"/>
          </a:xfrm>
        </p:spPr>
        <p:txBody>
          <a:bodyPr vert="horz" lIns="0" tIns="0" rIns="0" bIns="0" rtlCol="0" anchor="t">
            <a:noAutofit/>
          </a:bodyPr>
          <a:lstStyle/>
          <a:p>
            <a:pPr indent="0">
              <a:buNone/>
            </a:pPr>
            <a:endParaRPr lang="en-US" sz="3200">
              <a:cs typeface="Arial"/>
            </a:endParaRPr>
          </a:p>
          <a:p>
            <a:pPr lvl="1"/>
            <a:r>
              <a:rPr lang="en-US" sz="3600">
                <a:cs typeface="Arial"/>
              </a:rPr>
              <a:t>Unlimited users</a:t>
            </a:r>
          </a:p>
          <a:p>
            <a:pPr lvl="1"/>
            <a:r>
              <a:rPr lang="en-US" sz="3600">
                <a:cs typeface="Arial"/>
              </a:rPr>
              <a:t>Core Library (25 Labs)</a:t>
            </a:r>
          </a:p>
          <a:p>
            <a:pPr lvl="1"/>
            <a:r>
              <a:rPr lang="en-US" sz="3600">
                <a:cs typeface="Arial"/>
              </a:rPr>
              <a:t>Early Learning Library (15+ Labs)</a:t>
            </a:r>
          </a:p>
          <a:p>
            <a:pPr lvl="1"/>
            <a:r>
              <a:rPr lang="en-US" sz="3600">
                <a:cs typeface="Arial"/>
              </a:rPr>
              <a:t>Alabama Mandatory Training Library</a:t>
            </a:r>
          </a:p>
          <a:p>
            <a:pPr lvl="1"/>
            <a:r>
              <a:rPr lang="en-US" sz="3600">
                <a:cs typeface="Arial"/>
              </a:rPr>
              <a:t>Create your own content</a:t>
            </a:r>
          </a:p>
          <a:p>
            <a:pPr lvl="1"/>
            <a:r>
              <a:rPr lang="en-US" sz="3600">
                <a:cs typeface="Arial"/>
              </a:rPr>
              <a:t>AL Leader PLUs </a:t>
            </a:r>
          </a:p>
          <a:p>
            <a:pPr lvl="2">
              <a:buFont typeface="Courier New" panose="02070309020205020404" pitchFamily="49" charset="0"/>
              <a:buChar char="o"/>
            </a:pPr>
            <a:r>
              <a:rPr lang="en-US" sz="3600">
                <a:cs typeface="Arial"/>
              </a:rPr>
              <a:t>Instructional Leadership</a:t>
            </a:r>
          </a:p>
          <a:p>
            <a:pPr lvl="2">
              <a:buFont typeface="Courier New" panose="02070309020205020404" pitchFamily="49" charset="0"/>
              <a:buChar char="o"/>
            </a:pPr>
            <a:r>
              <a:rPr lang="en-US" sz="3600">
                <a:cs typeface="Arial"/>
              </a:rPr>
              <a:t>ATOT</a:t>
            </a:r>
          </a:p>
        </p:txBody>
      </p:sp>
      <p:sp>
        <p:nvSpPr>
          <p:cNvPr id="4" name="Title 3">
            <a:extLst>
              <a:ext uri="{FF2B5EF4-FFF2-40B4-BE49-F238E27FC236}">
                <a16:creationId xmlns:a16="http://schemas.microsoft.com/office/drawing/2014/main" id="{AE9228CF-9348-1235-F7B3-AA2324C997E4}"/>
              </a:ext>
            </a:extLst>
          </p:cNvPr>
          <p:cNvSpPr>
            <a:spLocks noGrp="1"/>
          </p:cNvSpPr>
          <p:nvPr>
            <p:ph type="title"/>
          </p:nvPr>
        </p:nvSpPr>
        <p:spPr/>
        <p:txBody>
          <a:bodyPr>
            <a:normAutofit/>
          </a:bodyPr>
          <a:lstStyle/>
          <a:p>
            <a:r>
              <a:rPr lang="en-US" sz="4400">
                <a:latin typeface="Georgia"/>
              </a:rPr>
              <a:t>Learning Community Features</a:t>
            </a:r>
            <a:endParaRPr lang="en-US" sz="4400"/>
          </a:p>
        </p:txBody>
      </p:sp>
    </p:spTree>
    <p:extLst>
      <p:ext uri="{BB962C8B-B14F-4D97-AF65-F5344CB8AC3E}">
        <p14:creationId xmlns:p14="http://schemas.microsoft.com/office/powerpoint/2010/main" val="405140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228CF-9348-1235-F7B3-AA2324C997E4}"/>
              </a:ext>
            </a:extLst>
          </p:cNvPr>
          <p:cNvSpPr>
            <a:spLocks noGrp="1"/>
          </p:cNvSpPr>
          <p:nvPr>
            <p:ph type="title"/>
          </p:nvPr>
        </p:nvSpPr>
        <p:spPr/>
        <p:txBody>
          <a:bodyPr/>
          <a:lstStyle/>
          <a:p>
            <a:r>
              <a:rPr lang="en-US">
                <a:latin typeface="Georgia"/>
              </a:rPr>
              <a:t>Additional content*</a:t>
            </a:r>
            <a:endParaRPr lang="en-US"/>
          </a:p>
        </p:txBody>
      </p:sp>
      <p:sp>
        <p:nvSpPr>
          <p:cNvPr id="6" name="Content Placeholder 5">
            <a:extLst>
              <a:ext uri="{FF2B5EF4-FFF2-40B4-BE49-F238E27FC236}">
                <a16:creationId xmlns:a16="http://schemas.microsoft.com/office/drawing/2014/main" id="{6110036A-90A4-ABDF-C815-AF1584EAF0D5}"/>
              </a:ext>
            </a:extLst>
          </p:cNvPr>
          <p:cNvSpPr>
            <a:spLocks noGrp="1"/>
          </p:cNvSpPr>
          <p:nvPr>
            <p:ph idx="1"/>
          </p:nvPr>
        </p:nvSpPr>
        <p:spPr/>
        <p:txBody>
          <a:bodyPr vert="horz" lIns="91440" tIns="45720" rIns="91440" bIns="45720" rtlCol="0" anchor="t">
            <a:normAutofit fontScale="92500" lnSpcReduction="20000"/>
          </a:bodyPr>
          <a:lstStyle/>
          <a:p>
            <a:pPr marL="457200" indent="-457200"/>
            <a:r>
              <a:rPr lang="en-US" sz="3200">
                <a:cs typeface="Arial"/>
              </a:rPr>
              <a:t>Accelerating Student Learning (18 labs)</a:t>
            </a:r>
          </a:p>
          <a:p>
            <a:pPr marL="457200" indent="-457200"/>
            <a:r>
              <a:rPr lang="en-US" sz="3200">
                <a:cs typeface="Arial"/>
              </a:rPr>
              <a:t>Assessment Design (19 labs)</a:t>
            </a:r>
          </a:p>
          <a:p>
            <a:pPr marL="457200" indent="-457200"/>
            <a:r>
              <a:rPr lang="en-US" sz="3200">
                <a:cs typeface="Arial"/>
              </a:rPr>
              <a:t>Blended Learning (25 labs)</a:t>
            </a:r>
          </a:p>
          <a:p>
            <a:pPr marL="457200" indent="-457200"/>
            <a:r>
              <a:rPr lang="en-US" sz="3200">
                <a:cs typeface="Arial"/>
              </a:rPr>
              <a:t>Building Early Literacy (15+ labs)</a:t>
            </a:r>
          </a:p>
          <a:p>
            <a:pPr marL="457200" indent="-457200"/>
            <a:r>
              <a:rPr lang="en-US" sz="3200">
                <a:cs typeface="Arial"/>
              </a:rPr>
              <a:t>Differentiation that Works (20+ labs)</a:t>
            </a:r>
          </a:p>
          <a:p>
            <a:pPr marL="457200" indent="-457200"/>
            <a:r>
              <a:rPr lang="en-US" sz="3200">
                <a:cs typeface="Arial"/>
              </a:rPr>
              <a:t>Personalizing Instruction for All Learners (28 labs)</a:t>
            </a:r>
          </a:p>
          <a:p>
            <a:pPr marL="457200" indent="-457200"/>
            <a:r>
              <a:rPr lang="en-US" sz="3200">
                <a:cs typeface="Arial"/>
              </a:rPr>
              <a:t>Project-Based Learning (11 labs)</a:t>
            </a:r>
            <a:endParaRPr lang="en-US" sz="3200"/>
          </a:p>
          <a:p>
            <a:pPr marL="457200" indent="-457200"/>
            <a:r>
              <a:rPr lang="en-US" sz="3200">
                <a:cs typeface="Arial"/>
              </a:rPr>
              <a:t>Strategic Thinking and Planning (17 labs)</a:t>
            </a:r>
          </a:p>
          <a:p>
            <a:pPr marL="457200" indent="-457200"/>
            <a:r>
              <a:rPr lang="en-US" sz="3200">
                <a:cs typeface="Arial"/>
              </a:rPr>
              <a:t>Teacher Observation Tool (14 labs)</a:t>
            </a:r>
          </a:p>
          <a:p>
            <a:pPr marL="457200" indent="-457200"/>
            <a:endParaRPr lang="en-US">
              <a:cs typeface="Arial"/>
            </a:endParaRPr>
          </a:p>
          <a:p>
            <a:pPr marL="457200" indent="-457200"/>
            <a:endParaRPr lang="en-US">
              <a:cs typeface="Arial"/>
            </a:endParaRPr>
          </a:p>
        </p:txBody>
      </p:sp>
      <p:sp>
        <p:nvSpPr>
          <p:cNvPr id="2" name="TextBox 1">
            <a:extLst>
              <a:ext uri="{FF2B5EF4-FFF2-40B4-BE49-F238E27FC236}">
                <a16:creationId xmlns:a16="http://schemas.microsoft.com/office/drawing/2014/main" id="{2BA5EA2F-012B-EF80-3F26-DB3B070E24E6}"/>
              </a:ext>
            </a:extLst>
          </p:cNvPr>
          <p:cNvSpPr txBox="1"/>
          <p:nvPr/>
        </p:nvSpPr>
        <p:spPr>
          <a:xfrm>
            <a:off x="1890445" y="6310383"/>
            <a:ext cx="102350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*Access the Padlet for information about additional content for purchase</a:t>
            </a:r>
          </a:p>
        </p:txBody>
      </p:sp>
    </p:spTree>
    <p:extLst>
      <p:ext uri="{BB962C8B-B14F-4D97-AF65-F5344CB8AC3E}">
        <p14:creationId xmlns:p14="http://schemas.microsoft.com/office/powerpoint/2010/main" val="2198063656"/>
      </p:ext>
    </p:extLst>
  </p:cSld>
  <p:clrMapOvr>
    <a:masterClrMapping/>
  </p:clrMapOvr>
</p:sld>
</file>

<file path=ppt/theme/theme1.xml><?xml version="1.0" encoding="utf-8"?>
<a:theme xmlns:a="http://schemas.openxmlformats.org/drawingml/2006/main" name="Office Theme">
  <a:themeElements>
    <a:clrScheme name="Cognia Colors 1">
      <a:dk1>
        <a:srgbClr val="191919"/>
      </a:dk1>
      <a:lt1>
        <a:srgbClr val="FFFFFF"/>
      </a:lt1>
      <a:dk2>
        <a:srgbClr val="191919"/>
      </a:dk2>
      <a:lt2>
        <a:srgbClr val="E6E5E5"/>
      </a:lt2>
      <a:accent1>
        <a:srgbClr val="FF544C"/>
      </a:accent1>
      <a:accent2>
        <a:srgbClr val="262E67"/>
      </a:accent2>
      <a:accent3>
        <a:srgbClr val="371D34"/>
      </a:accent3>
      <a:accent4>
        <a:srgbClr val="FBDF86"/>
      </a:accent4>
      <a:accent5>
        <a:srgbClr val="B9D3DC"/>
      </a:accent5>
      <a:accent6>
        <a:srgbClr val="043D3B"/>
      </a:accent6>
      <a:hlink>
        <a:srgbClr val="FF544C"/>
      </a:hlink>
      <a:folHlink>
        <a:srgbClr val="262E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ognia">
      <a:dk1>
        <a:srgbClr val="1A1A1A"/>
      </a:dk1>
      <a:lt1>
        <a:srgbClr val="FFFFFF"/>
      </a:lt1>
      <a:dk2>
        <a:srgbClr val="FF554D"/>
      </a:dk2>
      <a:lt2>
        <a:srgbClr val="D9D9D9"/>
      </a:lt2>
      <a:accent1>
        <a:srgbClr val="262E67"/>
      </a:accent1>
      <a:accent2>
        <a:srgbClr val="371D35"/>
      </a:accent2>
      <a:accent3>
        <a:srgbClr val="043D33"/>
      </a:accent3>
      <a:accent4>
        <a:srgbClr val="8064A2"/>
      </a:accent4>
      <a:accent5>
        <a:srgbClr val="FCE086"/>
      </a:accent5>
      <a:accent6>
        <a:srgbClr val="F2C6C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ognia Colors 1">
      <a:dk1>
        <a:srgbClr val="191919"/>
      </a:dk1>
      <a:lt1>
        <a:srgbClr val="FFFFFF"/>
      </a:lt1>
      <a:dk2>
        <a:srgbClr val="191919"/>
      </a:dk2>
      <a:lt2>
        <a:srgbClr val="E6E5E5"/>
      </a:lt2>
      <a:accent1>
        <a:srgbClr val="FF544C"/>
      </a:accent1>
      <a:accent2>
        <a:srgbClr val="262E67"/>
      </a:accent2>
      <a:accent3>
        <a:srgbClr val="371D34"/>
      </a:accent3>
      <a:accent4>
        <a:srgbClr val="FBDF86"/>
      </a:accent4>
      <a:accent5>
        <a:srgbClr val="B9D3DC"/>
      </a:accent5>
      <a:accent6>
        <a:srgbClr val="043D3B"/>
      </a:accent6>
      <a:hlink>
        <a:srgbClr val="FF544C"/>
      </a:hlink>
      <a:folHlink>
        <a:srgbClr val="262E67"/>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ognia">
      <a:dk1>
        <a:srgbClr val="1A1A1A"/>
      </a:dk1>
      <a:lt1>
        <a:srgbClr val="FFFFFF"/>
      </a:lt1>
      <a:dk2>
        <a:srgbClr val="FF554D"/>
      </a:dk2>
      <a:lt2>
        <a:srgbClr val="D9D9D9"/>
      </a:lt2>
      <a:accent1>
        <a:srgbClr val="262E67"/>
      </a:accent1>
      <a:accent2>
        <a:srgbClr val="371D35"/>
      </a:accent2>
      <a:accent3>
        <a:srgbClr val="043D33"/>
      </a:accent3>
      <a:accent4>
        <a:srgbClr val="8064A2"/>
      </a:accent4>
      <a:accent5>
        <a:srgbClr val="FCE086"/>
      </a:accent5>
      <a:accent6>
        <a:srgbClr val="F2C6C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1189C8DD-C6E8-C046-B822-2247337F09BC}" vid="{196E4191-8857-2342-B948-500198138A86}"/>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99aa0ec-d255-4ba7-a571-60b932664c17">
      <Terms xmlns="http://schemas.microsoft.com/office/infopath/2007/PartnerControls"/>
    </lcf76f155ced4ddcb4097134ff3c332f>
    <Cognia_x0020_Performance_x0020_Standards xmlns="199aa0ec-d255-4ba7-a571-60b932664c17" xsi:nil="true"/>
    <TaxCatchAll xmlns="86a0612c-35cd-471b-9e91-04f10a6833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818427852B794DA8EE101DA22E3725" ma:contentTypeVersion="15" ma:contentTypeDescription="Create a new document." ma:contentTypeScope="" ma:versionID="8320b6a4754a41788d9ad2593fbec67c">
  <xsd:schema xmlns:xsd="http://www.w3.org/2001/XMLSchema" xmlns:xs="http://www.w3.org/2001/XMLSchema" xmlns:p="http://schemas.microsoft.com/office/2006/metadata/properties" xmlns:ns2="199aa0ec-d255-4ba7-a571-60b932664c17" xmlns:ns3="86a0612c-35cd-471b-9e91-04f10a68338b" targetNamespace="http://schemas.microsoft.com/office/2006/metadata/properties" ma:root="true" ma:fieldsID="1a2a283b1ad03e9afbba1585c6db6fcb" ns2:_="" ns3:_="">
    <xsd:import namespace="199aa0ec-d255-4ba7-a571-60b932664c17"/>
    <xsd:import namespace="86a0612c-35cd-471b-9e91-04f10a6833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ognia_x0020_Performance_x0020_Standar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9aa0ec-d255-4ba7-a571-60b932664c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b8561ab-e456-4509-9c5d-1e493251955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Cognia_x0020_Performance_x0020_Standards" ma:index="20" nillable="true" ma:displayName="Cognia Performance Standards" ma:internalName="Cognia_x0020_Performance_x0020_Standards">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a0612c-35cd-471b-9e91-04f10a68338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88b5649-7956-4d64-862f-2a8aa793c9c7}" ma:internalName="TaxCatchAll" ma:showField="CatchAllData" ma:web="86a0612c-35cd-471b-9e91-04f10a6833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9C4E5C-558B-4C23-A943-EA575C32092E}">
  <ds:schemaRefs>
    <ds:schemaRef ds:uri="http://schemas.microsoft.com/sharepoint/v3/contenttype/forms"/>
  </ds:schemaRefs>
</ds:datastoreItem>
</file>

<file path=customXml/itemProps2.xml><?xml version="1.0" encoding="utf-8"?>
<ds:datastoreItem xmlns:ds="http://schemas.openxmlformats.org/officeDocument/2006/customXml" ds:itemID="{9D4CB068-CF88-4BC6-9BF3-4F770F9BE822}">
  <ds:schemaRefs>
    <ds:schemaRef ds:uri="199aa0ec-d255-4ba7-a571-60b932664c17"/>
    <ds:schemaRef ds:uri="86a0612c-35cd-471b-9e91-04f10a68338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8B2DA3F-9EA3-440F-B1D4-E419B8A56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9aa0ec-d255-4ba7-a571-60b932664c17"/>
    <ds:schemaRef ds:uri="86a0612c-35cd-471b-9e91-04f10a6833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704</Words>
  <Application>Microsoft Office PowerPoint</Application>
  <PresentationFormat>Widescreen</PresentationFormat>
  <Paragraphs>148</Paragraphs>
  <Slides>24</Slides>
  <Notes>24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24</vt:i4>
      </vt:variant>
    </vt:vector>
  </HeadingPairs>
  <TitlesOfParts>
    <vt:vector size="34" baseType="lpstr">
      <vt:lpstr>Calibri</vt:lpstr>
      <vt:lpstr>Roboto</vt:lpstr>
      <vt:lpstr>Arial</vt:lpstr>
      <vt:lpstr>Courier New</vt:lpstr>
      <vt:lpstr>Georgia</vt:lpstr>
      <vt:lpstr>Times New Roman</vt:lpstr>
      <vt:lpstr>Office Theme</vt:lpstr>
      <vt:lpstr>Office Theme</vt:lpstr>
      <vt:lpstr>4_Office Theme</vt:lpstr>
      <vt:lpstr>Office Theme</vt:lpstr>
      <vt:lpstr>Alabama Mandatory Training Library Overview  </vt:lpstr>
      <vt:lpstr>Agenda</vt:lpstr>
      <vt:lpstr>Activities in Alabama</vt:lpstr>
      <vt:lpstr>Partnership resource page </vt:lpstr>
      <vt:lpstr>Explore the Cognia Learning Community</vt:lpstr>
      <vt:lpstr>What is the Learning Community?</vt:lpstr>
      <vt:lpstr>PowerPoint Presentation</vt:lpstr>
      <vt:lpstr>Learning Community Features</vt:lpstr>
      <vt:lpstr>Additional content*</vt:lpstr>
      <vt:lpstr>Create your own Learning Labs </vt:lpstr>
      <vt:lpstr>Mandatory training library </vt:lpstr>
      <vt:lpstr>Mandatory training labs available </vt:lpstr>
      <vt:lpstr>Questions? </vt:lpstr>
      <vt:lpstr>Mandatory Training Lab Demo</vt:lpstr>
      <vt:lpstr>Next Steps</vt:lpstr>
      <vt:lpstr>Step 1: District emails school leaders </vt:lpstr>
      <vt:lpstr>Step 2: Leaders email teachers </vt:lpstr>
      <vt:lpstr>Step 3: NEW to the CLC upload teachers </vt:lpstr>
      <vt:lpstr>Step 3: Cognia Home – Returning Users Sequence</vt:lpstr>
      <vt:lpstr>Step 4: Monitor Progress &amp; Collect Data</vt:lpstr>
      <vt:lpstr>Thank you offer from Cognia</vt:lpstr>
      <vt:lpstr>Contact Us!</vt:lpstr>
      <vt:lpstr>Questions? </vt:lpstr>
      <vt:lpstr>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Cognia Learning  Community   Introductory Workshop for Leaders</dc:title>
  <dc:creator>Tricia Banks</dc:creator>
  <cp:lastModifiedBy>Auburn Keaveney</cp:lastModifiedBy>
  <cp:revision>19</cp:revision>
  <dcterms:modified xsi:type="dcterms:W3CDTF">2023-07-27T15:33:21Z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0x010100C7818427852B794DA8EE101DA22E3725</vt:lpwstr>
  </property>
  <property fmtid="{D5CDD505-2E9C-101B-9397-08002B2CF9AE}" pid="3" name="MediaServiceImageTags">
    <vt:lpwstr/>
  </property>
</Properties>
</file>