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768" r:id="rId5"/>
    <p:sldMasterId id="2147483899" r:id="rId6"/>
    <p:sldMasterId id="2147483953" r:id="rId7"/>
    <p:sldMasterId id="2147483970" r:id="rId8"/>
    <p:sldMasterId id="2147484035" r:id="rId9"/>
    <p:sldMasterId id="2147484052" r:id="rId10"/>
  </p:sldMasterIdLst>
  <p:notesMasterIdLst>
    <p:notesMasterId r:id="rId65"/>
  </p:notesMasterIdLst>
  <p:sldIdLst>
    <p:sldId id="259" r:id="rId11"/>
    <p:sldId id="816" r:id="rId12"/>
    <p:sldId id="391" r:id="rId13"/>
    <p:sldId id="443" r:id="rId14"/>
    <p:sldId id="445" r:id="rId15"/>
    <p:sldId id="446" r:id="rId16"/>
    <p:sldId id="394" r:id="rId17"/>
    <p:sldId id="362" r:id="rId18"/>
    <p:sldId id="392" r:id="rId19"/>
    <p:sldId id="488" r:id="rId20"/>
    <p:sldId id="1402" r:id="rId21"/>
    <p:sldId id="1412" r:id="rId22"/>
    <p:sldId id="489" r:id="rId23"/>
    <p:sldId id="396" r:id="rId24"/>
    <p:sldId id="490" r:id="rId25"/>
    <p:sldId id="299" r:id="rId26"/>
    <p:sldId id="300" r:id="rId27"/>
    <p:sldId id="301" r:id="rId28"/>
    <p:sldId id="1411" r:id="rId29"/>
    <p:sldId id="442" r:id="rId30"/>
    <p:sldId id="302" r:id="rId31"/>
    <p:sldId id="403" r:id="rId32"/>
    <p:sldId id="303" r:id="rId33"/>
    <p:sldId id="304" r:id="rId34"/>
    <p:sldId id="307" r:id="rId35"/>
    <p:sldId id="405" r:id="rId36"/>
    <p:sldId id="1437" r:id="rId37"/>
    <p:sldId id="1438" r:id="rId38"/>
    <p:sldId id="1440" r:id="rId39"/>
    <p:sldId id="1439" r:id="rId40"/>
    <p:sldId id="1441" r:id="rId41"/>
    <p:sldId id="306" r:id="rId42"/>
    <p:sldId id="308" r:id="rId43"/>
    <p:sldId id="491" r:id="rId44"/>
    <p:sldId id="309" r:id="rId45"/>
    <p:sldId id="310" r:id="rId46"/>
    <p:sldId id="311" r:id="rId47"/>
    <p:sldId id="363" r:id="rId48"/>
    <p:sldId id="342" r:id="rId49"/>
    <p:sldId id="1404" r:id="rId50"/>
    <p:sldId id="1442" r:id="rId51"/>
    <p:sldId id="1425" r:id="rId52"/>
    <p:sldId id="324" r:id="rId53"/>
    <p:sldId id="325" r:id="rId54"/>
    <p:sldId id="1426" r:id="rId55"/>
    <p:sldId id="327" r:id="rId56"/>
    <p:sldId id="329" r:id="rId57"/>
    <p:sldId id="330" r:id="rId58"/>
    <p:sldId id="331" r:id="rId59"/>
    <p:sldId id="332" r:id="rId60"/>
    <p:sldId id="1155" r:id="rId61"/>
    <p:sldId id="294" r:id="rId62"/>
    <p:sldId id="1427" r:id="rId63"/>
    <p:sldId id="1430" r:id="rId6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ith Rubenstein" initials="JR" lastIdx="3" clrIdx="0">
    <p:extLst>
      <p:ext uri="{19B8F6BF-5375-455C-9EA6-DF929625EA0E}">
        <p15:presenceInfo xmlns:p15="http://schemas.microsoft.com/office/powerpoint/2012/main" userId="S::rubenstein.judith@measuredprogress.org::8215d633-767a-43ef-92e2-eaa7ab64cf1c" providerId="AD"/>
      </p:ext>
    </p:extLst>
  </p:cmAuthor>
  <p:cmAuthor id="2" name="Bill Huffman" initials="BH" lastIdx="3" clrIdx="1">
    <p:extLst>
      <p:ext uri="{19B8F6BF-5375-455C-9EA6-DF929625EA0E}">
        <p15:presenceInfo xmlns:p15="http://schemas.microsoft.com/office/powerpoint/2012/main" userId="S::huffman.bill@measuredprogress.org::f5aaf565-d38f-4ec2-a5f2-52312fc1f3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5F"/>
    <a:srgbClr val="FCE086"/>
    <a:srgbClr val="043D33"/>
    <a:srgbClr val="D9D9D9"/>
    <a:srgbClr val="B9D3DC"/>
    <a:srgbClr val="262E66"/>
    <a:srgbClr val="F2C6CF"/>
    <a:srgbClr val="F5E4D0"/>
    <a:srgbClr val="371D35"/>
    <a:srgbClr val="1A1A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40" autoAdjust="0"/>
    <p:restoredTop sz="53618" autoAdjust="0"/>
  </p:normalViewPr>
  <p:slideViewPr>
    <p:cSldViewPr snapToGrid="0" snapToObjects="1">
      <p:cViewPr varScale="1">
        <p:scale>
          <a:sx n="38" d="100"/>
          <a:sy n="38" d="100"/>
        </p:scale>
        <p:origin x="1812" y="60"/>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FDB3E-5B55-014F-80D0-5BD9080EAAD1}"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3198813" cy="179933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2942332"/>
            <a:ext cx="5486400" cy="505866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D7A2A-129C-CE4A-B580-E60E29CFD21F}" type="slidenum">
              <a:rPr lang="en-US" smtClean="0"/>
              <a:t>‹#›</a:t>
            </a:fld>
            <a:endParaRPr lang="en-US"/>
          </a:p>
        </p:txBody>
      </p:sp>
    </p:spTree>
    <p:extLst>
      <p:ext uri="{BB962C8B-B14F-4D97-AF65-F5344CB8AC3E}">
        <p14:creationId xmlns:p14="http://schemas.microsoft.com/office/powerpoint/2010/main" val="80050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ALSDE and Cognia are committed</a:t>
            </a:r>
          </a:p>
          <a:p>
            <a:r>
              <a:rPr lang="en-US" sz="1200" kern="1200" dirty="0">
                <a:solidFill>
                  <a:schemeClr val="tx1"/>
                </a:solidFill>
                <a:effectLst/>
                <a:latin typeface="+mn-lt"/>
                <a:ea typeface="+mn-ea"/>
                <a:cs typeface="+mn-cs"/>
              </a:rPr>
              <a:t> to assisting Alabama educators and students on their improvement journey.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6659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algn="l"/>
            <a:endParaRPr lang="en-US" sz="1800" b="0" i="0" u="none" strike="noStrike" baseline="0" dirty="0">
              <a:latin typeface="FoundersGroteskText-Regular"/>
            </a:endParaRPr>
          </a:p>
          <a:p>
            <a:pPr algn="l"/>
            <a:r>
              <a:rPr lang="en-US" sz="1800" b="0" i="0" u="none" strike="noStrike" baseline="0" dirty="0">
                <a:latin typeface="FoundersGroteskText-Regular"/>
              </a:rPr>
              <a:t>3. After navigating to eProve diagnostics widget and selecting  </a:t>
            </a:r>
            <a:r>
              <a:rPr lang="en-US" sz="1800" b="1" i="0" u="none" strike="noStrike" baseline="0" dirty="0">
                <a:latin typeface="FoundersGroteskText-Bold"/>
              </a:rPr>
              <a:t>Go to diagnostics</a:t>
            </a:r>
            <a:r>
              <a:rPr lang="en-US" sz="1800" b="0" i="0" u="none" strike="noStrike" baseline="0" dirty="0">
                <a:latin typeface="FoundersGroteskText-Regular"/>
              </a:rPr>
              <a:t>.</a:t>
            </a:r>
          </a:p>
          <a:p>
            <a:pPr algn="l"/>
            <a:endParaRPr lang="en-US" sz="1800" b="0" i="0" u="none" strike="noStrike" baseline="0" dirty="0">
              <a:latin typeface="FoundersGroteskText-Regular"/>
            </a:endParaRPr>
          </a:p>
          <a:p>
            <a:pPr algn="l"/>
            <a:r>
              <a:rPr lang="en-US" sz="1800" b="0" i="0" u="none" strike="noStrike" baseline="0" dirty="0">
                <a:latin typeface="FoundersGroteskText-Regular"/>
              </a:rPr>
              <a:t>If your institution has a diagnostic assigned to it, you should see a flag denoting the</a:t>
            </a:r>
          </a:p>
          <a:p>
            <a:pPr algn="l"/>
            <a:r>
              <a:rPr lang="en-US" sz="1800" b="0" i="0" u="none" strike="noStrike" baseline="0" dirty="0">
                <a:latin typeface="FoundersGroteskText-Regular"/>
              </a:rPr>
              <a:t>diagnostic on your eProve dashboard. Note that the administered diagnostic appears</a:t>
            </a:r>
          </a:p>
          <a:p>
            <a:pPr algn="l"/>
            <a:r>
              <a:rPr lang="en-US" sz="1800" b="0" i="0" u="none" strike="noStrike" baseline="0" dirty="0">
                <a:latin typeface="FoundersGroteskText-Regular"/>
              </a:rPr>
              <a:t>on your institution’s dashboard only after the administration’s start date. Use the search option with the least number of words to locate the diagnostic. </a:t>
            </a:r>
          </a:p>
          <a:p>
            <a:pPr algn="l"/>
            <a:endParaRPr lang="en-US" sz="1800" b="0" i="0" u="none" strike="noStrike" baseline="0" dirty="0">
              <a:latin typeface="FoundersGroteskText-Regular"/>
            </a:endParaRPr>
          </a:p>
          <a:p>
            <a:pPr algn="l"/>
            <a:r>
              <a:rPr lang="en-US" sz="1800" b="0" i="0" u="none" strike="noStrike" baseline="0" dirty="0">
                <a:latin typeface="FoundersGroteskText-Regular"/>
              </a:rPr>
              <a:t>In addition,</a:t>
            </a:r>
          </a:p>
          <a:p>
            <a:pPr algn="l"/>
            <a:r>
              <a:rPr lang="en-US" sz="1800" b="0" i="0" u="none" strike="noStrike" baseline="0" dirty="0">
                <a:latin typeface="FoundersGroteskText-Regular"/>
              </a:rPr>
              <a:t>your institution’s HOI (Head of Institution) and PC (Primary Contact) receive</a:t>
            </a:r>
          </a:p>
          <a:p>
            <a:pPr algn="l"/>
            <a:r>
              <a:rPr lang="en-US" sz="1800" b="0" i="0" u="none" strike="noStrike" baseline="0" dirty="0">
                <a:latin typeface="FoundersGroteskText-Regular"/>
              </a:rPr>
              <a:t>notifications that the diagnostic has been assigned.</a:t>
            </a:r>
          </a:p>
          <a:p>
            <a:pPr algn="l"/>
            <a:endParaRPr lang="en-US" sz="1800" b="0" i="0" u="none" strike="noStrike" baseline="0" dirty="0">
              <a:latin typeface="FoundersGroteskText-Regular"/>
            </a:endParaRPr>
          </a:p>
          <a:p>
            <a:pPr algn="l"/>
            <a:r>
              <a:rPr lang="en-US" sz="1800" b="0" i="0" u="none" strike="noStrike" baseline="0" dirty="0">
                <a:latin typeface="FoundersGroteskText-Regular"/>
              </a:rPr>
              <a:t>To start a new custom diagnostic; go to the top right and click on </a:t>
            </a:r>
            <a:r>
              <a:rPr lang="en-US" sz="1800" b="1" i="0" u="none" strike="noStrike" baseline="0" dirty="0">
                <a:latin typeface="FoundersGroteskText-Regular"/>
              </a:rPr>
              <a:t>New Diagnostic </a:t>
            </a:r>
            <a:r>
              <a:rPr lang="en-US" sz="1800" b="0" i="0" u="none" strike="noStrike" baseline="0" dirty="0">
                <a:latin typeface="FoundersGroteskText-Regular"/>
              </a:rPr>
              <a:t>and when the drop-down window opens, chose the option </a:t>
            </a:r>
            <a:r>
              <a:rPr lang="en-US" sz="1800" b="1" i="0" u="none" strike="noStrike" baseline="0" dirty="0">
                <a:latin typeface="FoundersGroteskText-Regular"/>
              </a:rPr>
              <a:t>browse the content library</a:t>
            </a:r>
            <a:endParaRPr lang="en-US" b="1" dirty="0"/>
          </a:p>
        </p:txBody>
      </p:sp>
      <p:sp>
        <p:nvSpPr>
          <p:cNvPr id="4" name="Slide Number Placeholder 3"/>
          <p:cNvSpPr>
            <a:spLocks noGrp="1"/>
          </p:cNvSpPr>
          <p:nvPr>
            <p:ph type="sldNum" sz="quarter" idx="5"/>
          </p:nvPr>
        </p:nvSpPr>
        <p:spPr/>
        <p:txBody>
          <a:bodyPr/>
          <a:lstStyle/>
          <a:p>
            <a:fld id="{3F8F9555-F347-DE49-89F5-888B6E9129E2}" type="slidenum">
              <a:rPr lang="en-US" smtClean="0"/>
              <a:t>13</a:t>
            </a:fld>
            <a:endParaRPr lang="en-US"/>
          </a:p>
        </p:txBody>
      </p:sp>
    </p:spTree>
    <p:extLst>
      <p:ext uri="{BB962C8B-B14F-4D97-AF65-F5344CB8AC3E}">
        <p14:creationId xmlns:p14="http://schemas.microsoft.com/office/powerpoint/2010/main" val="2263450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cover how to complete a diagnostic, we want to learn how to access or go back to a started diagnostic. The user would login and when you have reached the My Diagnostic Dashboard, you may search or scroll down until you locate the correct diagnostic. If the diagnostic has been started, it cannot be deleted. It can only be deleted in draft format.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institution has a diagnostic assigned to it, you should see a flag denoting the diagnostic on your eProve dashboard. Note that the administered diagnostic appears on your institution’s dashboard only after the administration’s start date. In addition, your institution’s HOI (Head of Institution) and PC (Primary Contact) receive notifications that the diagnostic has been assigned.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began and end</a:t>
            </a:r>
            <a:r>
              <a:rPr lang="en-US" sz="1200" kern="1200" baseline="0" dirty="0">
                <a:solidFill>
                  <a:schemeClr val="tx1"/>
                </a:solidFill>
                <a:effectLst/>
                <a:latin typeface="+mn-lt"/>
                <a:ea typeface="+mn-ea"/>
                <a:cs typeface="+mn-cs"/>
              </a:rPr>
              <a:t> date may be set by ALSDE.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If need help is needed with account, contact client care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Select the vertical ellipsis (three dots) next to the diagnostic.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Open Diagnostic </a:t>
            </a:r>
            <a:r>
              <a:rPr lang="en-US" sz="1200" kern="1200" dirty="0">
                <a:solidFill>
                  <a:schemeClr val="tx1"/>
                </a:solidFill>
                <a:effectLst/>
                <a:latin typeface="+mn-lt"/>
                <a:ea typeface="+mn-ea"/>
                <a:cs typeface="+mn-cs"/>
              </a:rPr>
              <a:t>from the drop-down menu.</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End section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7899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900" dirty="0"/>
              <a:t>The administrator in the district has the ability to rename the Diagnostic Template. Please rename based on directions from ALSDE. Please add the exact name of the institution from which the grant was awarded. </a:t>
            </a:r>
          </a:p>
          <a:p>
            <a:endParaRPr lang="en-US" sz="9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8F9555-F347-DE49-89F5-888B6E9129E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50557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assurances are numbered within these sections starting with number 1a.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are some of the things you’ll see, as you complete the diagnostic:</a:t>
            </a:r>
          </a:p>
          <a:p>
            <a:pPr marL="457200"/>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Matrix type questions save you time, because you can answer assurances quickly</a:t>
            </a:r>
          </a:p>
          <a:p>
            <a:pPr marL="457200" indent="-304800">
              <a:buSzPts val="1200"/>
              <a:buFont typeface="Open Sans"/>
              <a:buChar char="-"/>
            </a:pPr>
            <a:endParaRPr lang="en-US" sz="1200" i="1"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Assurances are grouped by 15 program areas</a:t>
            </a:r>
            <a:br>
              <a:rPr lang="en-US" sz="1200" dirty="0">
                <a:latin typeface="Open Sans"/>
                <a:ea typeface="Open Sans"/>
                <a:cs typeface="Open Sans"/>
                <a:sym typeface="Open Sans"/>
              </a:rPr>
            </a:br>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You can attach evidence and provide comments inline—right with the assurance and track your completion.</a:t>
            </a:r>
            <a:br>
              <a:rPr lang="en-US" sz="1200" dirty="0">
                <a:latin typeface="Open Sans"/>
                <a:ea typeface="Open Sans"/>
                <a:cs typeface="Open Sans"/>
                <a:sym typeface="Open Sans"/>
              </a:rPr>
            </a:br>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You’ll see change logs that give you a snapshot of a point in time, and you can</a:t>
            </a:r>
            <a:br>
              <a:rPr lang="en-US" sz="1200" dirty="0">
                <a:latin typeface="Open Sans"/>
                <a:ea typeface="Open Sans"/>
                <a:cs typeface="Open Sans"/>
                <a:sym typeface="Open Sans"/>
              </a:rPr>
            </a:br>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Download your completed diagnostic in PDF and CSV format, and then</a:t>
            </a:r>
          </a:p>
          <a:p>
            <a:pPr marL="457200" indent="-304800">
              <a:buSzPts val="1200"/>
              <a:buFont typeface="Open Sans"/>
              <a:buChar char="-"/>
            </a:pPr>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Send it to Workspace, for the team to review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2943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This screen shows a matrix diagnostic with Yes, No, and Not Applicable responses for each of the assurances within the diagnostic. Remember you need to unlock the diagnostic in order to respond.</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Use the left-hand menu to navigate between sections in the diagnostic.</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Note that questions may require comments and attachments, which you provide right there inline. </a:t>
            </a:r>
            <a:r>
              <a:rPr lang="en-US" sz="1100" kern="1200" dirty="0">
                <a:solidFill>
                  <a:schemeClr val="tx1"/>
                </a:solidFill>
                <a:effectLst/>
                <a:latin typeface="+mn-lt"/>
                <a:ea typeface="+mn-ea"/>
                <a:cs typeface="+mn-cs"/>
              </a:rPr>
              <a:t>To add a comment to a diagnostic question, select Comment. Add your comment in the box that appears below the drop-down.</a:t>
            </a:r>
          </a:p>
          <a:p>
            <a:endParaRPr lang="en-US" dirty="0"/>
          </a:p>
        </p:txBody>
      </p:sp>
      <p:sp>
        <p:nvSpPr>
          <p:cNvPr id="4" name="Slide Number Placeholder 3"/>
          <p:cNvSpPr>
            <a:spLocks noGrp="1"/>
          </p:cNvSpPr>
          <p:nvPr>
            <p:ph type="sldNum" sz="quarter" idx="5"/>
          </p:nvPr>
        </p:nvSpPr>
        <p:spPr/>
        <p:txBody>
          <a:bodyPr/>
          <a:lstStyle/>
          <a:p>
            <a:fld id="{492FC7F8-FACE-7242-B7F3-96015C4616B1}" type="slidenum">
              <a:rPr lang="en-US" smtClean="0"/>
              <a:t>17</a:t>
            </a:fld>
            <a:endParaRPr lang="en-US"/>
          </a:p>
        </p:txBody>
      </p:sp>
    </p:spTree>
    <p:extLst>
      <p:ext uri="{BB962C8B-B14F-4D97-AF65-F5344CB8AC3E}">
        <p14:creationId xmlns:p14="http://schemas.microsoft.com/office/powerpoint/2010/main" val="3682807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Some questions in the diagnostic are “value response needed.” Value questions instruct you to answer N/A and enter the answer to the question (value needed) in the comment field.</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2FC7F8-FACE-7242-B7F3-96015C4616B1}" type="slidenum">
              <a:rPr lang="en-US" smtClean="0"/>
              <a:t>18</a:t>
            </a:fld>
            <a:endParaRPr lang="en-US"/>
          </a:p>
        </p:txBody>
      </p:sp>
    </p:spTree>
    <p:extLst>
      <p:ext uri="{BB962C8B-B14F-4D97-AF65-F5344CB8AC3E}">
        <p14:creationId xmlns:p14="http://schemas.microsoft.com/office/powerpoint/2010/main" val="1279936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19</a:t>
            </a:fld>
            <a:endParaRPr lang="en-US"/>
          </a:p>
        </p:txBody>
      </p:sp>
    </p:spTree>
    <p:extLst>
      <p:ext uri="{BB962C8B-B14F-4D97-AF65-F5344CB8AC3E}">
        <p14:creationId xmlns:p14="http://schemas.microsoft.com/office/powerpoint/2010/main" val="3809000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attach files or relevant links to your diagnostic questions, select Attachments below the question.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8F9555-F347-DE49-89F5-888B6E9129E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0716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 attach files or relevant links to your diagnostic questions, select Attachments below the question. </a:t>
            </a:r>
          </a:p>
          <a:p>
            <a:pPr lvl="0"/>
            <a:r>
              <a:rPr lang="en-US" sz="1200" kern="1200" dirty="0">
                <a:solidFill>
                  <a:schemeClr val="tx1"/>
                </a:solidFill>
                <a:effectLst/>
                <a:latin typeface="+mn-lt"/>
                <a:ea typeface="+mn-ea"/>
                <a:cs typeface="+mn-cs"/>
              </a:rPr>
              <a:t>The Attachments dialog box contains two tabs: one for attaching a file up to 10 MB, and the other for adding relevant links.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Upload an attachment or add a link, and then select “Add Items” to connect the attachment or link to the relevant part of the diagnostic. </a:t>
            </a:r>
          </a:p>
          <a:p>
            <a:pPr lvl="0"/>
            <a:r>
              <a:rPr lang="en-US" sz="1200" kern="1200" dirty="0">
                <a:solidFill>
                  <a:schemeClr val="tx1"/>
                </a:solidFill>
                <a:effectLst/>
                <a:latin typeface="+mn-lt"/>
                <a:ea typeface="+mn-ea"/>
                <a:cs typeface="+mn-cs"/>
              </a:rPr>
              <a:t>The Attachment Name is required, and the Description is optional.</a:t>
            </a:r>
          </a:p>
          <a:p>
            <a:pPr lvl="0"/>
            <a:r>
              <a:rPr lang="en-US" sz="1200" kern="1200" dirty="0">
                <a:solidFill>
                  <a:schemeClr val="tx1"/>
                </a:solidFill>
                <a:effectLst/>
                <a:latin typeface="+mn-lt"/>
                <a:ea typeface="+mn-ea"/>
                <a:cs typeface="+mn-cs"/>
              </a:rPr>
              <a:t>When you have finished uploading the attachment, select Next.</a:t>
            </a:r>
          </a:p>
          <a:p>
            <a:endParaRPr lang="en-US" dirty="0"/>
          </a:p>
        </p:txBody>
      </p:sp>
      <p:sp>
        <p:nvSpPr>
          <p:cNvPr id="4" name="Slide Number Placeholder 3"/>
          <p:cNvSpPr>
            <a:spLocks noGrp="1"/>
          </p:cNvSpPr>
          <p:nvPr>
            <p:ph type="sldNum" sz="quarter" idx="5"/>
          </p:nvPr>
        </p:nvSpPr>
        <p:spPr/>
        <p:txBody>
          <a:bodyPr/>
          <a:lstStyle/>
          <a:p>
            <a:fld id="{492FC7F8-FACE-7242-B7F3-96015C4616B1}" type="slidenum">
              <a:rPr lang="en-US" smtClean="0"/>
              <a:t>21</a:t>
            </a:fld>
            <a:endParaRPr lang="en-US"/>
          </a:p>
        </p:txBody>
      </p:sp>
    </p:spTree>
    <p:extLst>
      <p:ext uri="{BB962C8B-B14F-4D97-AF65-F5344CB8AC3E}">
        <p14:creationId xmlns:p14="http://schemas.microsoft.com/office/powerpoint/2010/main" val="1015726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After you link an attachment to an item, that attachment appears on-screen in the diagnostic, under the related question and demonstrated here at the end of the diagnostic.</a:t>
            </a:r>
          </a:p>
          <a:p>
            <a:pPr lvl="0"/>
            <a:r>
              <a:rPr lang="en-US" sz="1200" kern="1200" dirty="0">
                <a:solidFill>
                  <a:schemeClr val="tx1"/>
                </a:solidFill>
                <a:effectLst/>
                <a:latin typeface="+mn-lt"/>
                <a:ea typeface="+mn-ea"/>
                <a:cs typeface="+mn-cs"/>
              </a:rPr>
              <a:t>To view all the attachments, including those that are not associated to specific questions in the diagnostic, select </a:t>
            </a:r>
            <a:r>
              <a:rPr lang="en-US" sz="1200" b="1" kern="1200" dirty="0">
                <a:solidFill>
                  <a:schemeClr val="tx1"/>
                </a:solidFill>
                <a:effectLst/>
                <a:latin typeface="+mn-lt"/>
                <a:ea typeface="+mn-ea"/>
                <a:cs typeface="+mn-cs"/>
              </a:rPr>
              <a:t>Attachments</a:t>
            </a:r>
            <a:r>
              <a:rPr lang="en-US" sz="1200" kern="1200" dirty="0">
                <a:solidFill>
                  <a:schemeClr val="tx1"/>
                </a:solidFill>
                <a:effectLst/>
                <a:latin typeface="+mn-lt"/>
                <a:ea typeface="+mn-ea"/>
                <a:cs typeface="+mn-cs"/>
              </a:rPr>
              <a:t> from the left-side menu in the diagnostic, or scroll down to the bottom of the diagnostic.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also add attachments to the diagnostic from this page, or edit or delete an attachment.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8293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1000" b="1" i="0" kern="1200" dirty="0">
                <a:solidFill>
                  <a:schemeClr val="tx1"/>
                </a:solidFill>
                <a:effectLst/>
                <a:latin typeface="+mn-lt"/>
                <a:ea typeface="+mn-ea"/>
                <a:cs typeface="+mn-cs"/>
              </a:rPr>
              <a:t>This slide has animation. </a:t>
            </a:r>
          </a:p>
          <a:p>
            <a:r>
              <a:rPr lang="en-US" sz="1200" b="0" i="0" u="none" strike="noStrike" dirty="0">
                <a:solidFill>
                  <a:srgbClr val="000000"/>
                </a:solidFill>
                <a:effectLst/>
                <a:latin typeface="Arial" panose="020B0604020202020204" pitchFamily="34" charset="0"/>
              </a:rPr>
              <a:t>Enter your credentials here. Log in with your email address and password.  If you do not have a password, click Request Password and enter the email address associated with the Cognia account to request a password. </a:t>
            </a:r>
            <a:endParaRPr lang="en-US" sz="1000" b="0" i="0" kern="1200" dirty="0">
              <a:solidFill>
                <a:schemeClr val="tx1"/>
              </a:solidFill>
              <a:effectLst/>
              <a:latin typeface="+mn-lt"/>
              <a:ea typeface="+mn-ea"/>
              <a:cs typeface="+mn-cs"/>
            </a:endParaRPr>
          </a:p>
          <a:p>
            <a:r>
              <a:rPr lang="en-US" sz="1200" dirty="0">
                <a:effectLst/>
                <a:latin typeface="Segoe UI" panose="020B0502040204020203" pitchFamily="34" charset="0"/>
              </a:rPr>
              <a:t>The Cognia Improvement Platform includes this suite of tools. </a:t>
            </a:r>
            <a:r>
              <a:rPr lang="en-US" sz="1200" dirty="0">
                <a:effectLst/>
                <a:latin typeface="Arial" panose="020B0604020202020204" pitchFamily="34" charset="0"/>
              </a:rPr>
              <a:t> </a:t>
            </a:r>
            <a:r>
              <a:rPr lang="en-US" sz="1200" dirty="0">
                <a:effectLst/>
                <a:latin typeface="Segoe UI" panose="020B0502040204020203" pitchFamily="34" charset="0"/>
              </a:rPr>
              <a:t>Aligned with Cognia’s Continuous Improvement System, this is a state-of-the-art productivity platform that helps institutions with their continuous improvement efforts by empowering education institutions to make sense of and use their data to support their continuous improvement journey. [Press Enter]</a:t>
            </a:r>
            <a:endParaRPr lang="en-US" sz="1200" dirty="0">
              <a:effectLst/>
              <a:latin typeface="Arial" panose="020B0604020202020204" pitchFamily="34" charset="0"/>
            </a:endParaRPr>
          </a:p>
          <a:p>
            <a:endParaRPr lang="en-US" sz="1200" dirty="0">
              <a:effectLst/>
              <a:latin typeface="Segoe UI" panose="020B0502040204020203" pitchFamily="34" charset="0"/>
            </a:endParaRPr>
          </a:p>
          <a:p>
            <a:r>
              <a:rPr lang="en-US" sz="1200" dirty="0">
                <a:effectLst/>
                <a:latin typeface="Segoe UI" panose="020B0502040204020203" pitchFamily="34" charset="0"/>
              </a:rPr>
              <a:t>Once users click “log in” from the Cognia website home page, users enter email and password into the </a:t>
            </a:r>
            <a:r>
              <a:rPr lang="en-US" sz="1200" dirty="0" err="1">
                <a:effectLst/>
                <a:latin typeface="Segoe UI" panose="020B0502040204020203" pitchFamily="34" charset="0"/>
              </a:rPr>
              <a:t>myJourney</a:t>
            </a:r>
            <a:r>
              <a:rPr lang="en-US" sz="1200" dirty="0">
                <a:effectLst/>
                <a:latin typeface="Segoe UI" panose="020B0502040204020203" pitchFamily="34" charset="0"/>
              </a:rPr>
              <a:t> landing page shown here to access the tools found within the Cognia Improvement Platform. </a:t>
            </a:r>
            <a:endParaRPr lang="en-US" sz="1200" dirty="0">
              <a:effectLst/>
              <a:latin typeface="Arial" panose="020B0604020202020204" pitchFamily="34" charset="0"/>
            </a:endParaRPr>
          </a:p>
          <a:p>
            <a:endParaRPr lang="en-US" sz="1200" dirty="0">
              <a:effectLst/>
              <a:latin typeface="Segoe UI" panose="020B0502040204020203" pitchFamily="34" charset="0"/>
            </a:endParaRPr>
          </a:p>
          <a:p>
            <a:r>
              <a:rPr lang="en-US" sz="1200" dirty="0">
                <a:effectLst/>
                <a:latin typeface="Segoe UI" panose="020B0502040204020203" pitchFamily="34" charset="0"/>
              </a:rPr>
              <a:t>Today we will explore how each of these tools can support the Continuous Improvement Process.</a:t>
            </a:r>
            <a:endParaRPr lang="en-US" sz="1200" dirty="0">
              <a:effectLst/>
              <a:latin typeface="Arial" panose="020B0604020202020204" pitchFamily="34" charset="0"/>
            </a:endParaRPr>
          </a:p>
          <a:p>
            <a:endParaRPr lang="en-US" sz="1200" dirty="0">
              <a:effectLst/>
              <a:latin typeface="Segoe UI" panose="020B0502040204020203" pitchFamily="34" charset="0"/>
            </a:endParaRPr>
          </a:p>
          <a:p>
            <a:r>
              <a:rPr lang="en-US" sz="1200" dirty="0">
                <a:effectLst/>
                <a:latin typeface="Segoe UI" panose="020B0502040204020203" pitchFamily="34" charset="0"/>
              </a:rPr>
              <a:t>The tools within the Cognia Improvement Platform are:</a:t>
            </a:r>
            <a:endParaRPr lang="en-US" sz="1200" dirty="0">
              <a:effectLst/>
              <a:latin typeface="Arial" panose="020B0604020202020204" pitchFamily="34" charset="0"/>
            </a:endParaRPr>
          </a:p>
          <a:p>
            <a:pPr marL="285750" indent="-285750">
              <a:buFont typeface="Arial" panose="020B0604020202020204" pitchFamily="34" charset="0"/>
              <a:buChar char="•"/>
            </a:pPr>
            <a:r>
              <a:rPr lang="en-US" sz="1200" b="1" dirty="0" err="1">
                <a:effectLst/>
                <a:latin typeface="Segoe UI" panose="020B0502040204020203" pitchFamily="34" charset="0"/>
              </a:rPr>
              <a:t>eleot</a:t>
            </a:r>
            <a:r>
              <a:rPr lang="en-US" sz="1200" dirty="0">
                <a:effectLst/>
                <a:latin typeface="Segoe UI" panose="020B0502040204020203" pitchFamily="34" charset="0"/>
              </a:rPr>
              <a:t> (Effective Learning Environments Observations Tool) – used to conduct meaningful observations focused on student engagement</a:t>
            </a:r>
            <a:endParaRPr lang="en-US" sz="1200" dirty="0">
              <a:effectLst/>
              <a:latin typeface="Arial" panose="020B0604020202020204" pitchFamily="34" charset="0"/>
            </a:endParaRPr>
          </a:p>
          <a:p>
            <a:pPr marL="285750" indent="-285750">
              <a:buFont typeface="Arial" panose="020B0604020202020204" pitchFamily="34" charset="0"/>
              <a:buChar char="•"/>
            </a:pPr>
            <a:r>
              <a:rPr lang="en-US" sz="1200" b="1" dirty="0">
                <a:effectLst/>
                <a:latin typeface="Segoe UI" panose="020B0502040204020203" pitchFamily="34" charset="0"/>
              </a:rPr>
              <a:t>Surveys</a:t>
            </a:r>
            <a:r>
              <a:rPr lang="en-US" sz="1200" dirty="0">
                <a:effectLst/>
                <a:latin typeface="Segoe UI" panose="020B0502040204020203" pitchFamily="34" charset="0"/>
              </a:rPr>
              <a:t> – used to build and administer customized stakeholder surveys and inventories to collect and report actionable data</a:t>
            </a:r>
            <a:endParaRPr lang="en-US" sz="1200" dirty="0">
              <a:effectLst/>
              <a:latin typeface="Arial" panose="020B0604020202020204" pitchFamily="34" charset="0"/>
            </a:endParaRPr>
          </a:p>
          <a:p>
            <a:pPr marL="285750" indent="-285750">
              <a:buFont typeface="Arial" panose="020B0604020202020204" pitchFamily="34" charset="0"/>
              <a:buChar char="•"/>
            </a:pPr>
            <a:r>
              <a:rPr lang="en-US" sz="1200" b="1" dirty="0">
                <a:effectLst/>
                <a:latin typeface="Segoe UI" panose="020B0502040204020203" pitchFamily="34" charset="0"/>
              </a:rPr>
              <a:t>Diagnostics</a:t>
            </a:r>
            <a:r>
              <a:rPr lang="en-US" sz="1200" dirty="0">
                <a:effectLst/>
                <a:latin typeface="Segoe UI" panose="020B0502040204020203" pitchFamily="34" charset="0"/>
              </a:rPr>
              <a:t> – a self-assessment tool used to uncover the root causes of issues and evaluate the overall effectiveness of improvement efforts</a:t>
            </a:r>
            <a:endParaRPr lang="en-US" sz="1200" dirty="0">
              <a:effectLst/>
              <a:latin typeface="Arial" panose="020B0604020202020204" pitchFamily="34" charset="0"/>
            </a:endParaRPr>
          </a:p>
          <a:p>
            <a:pPr marL="285750" indent="-285750">
              <a:buFont typeface="Arial" panose="020B0604020202020204" pitchFamily="34" charset="0"/>
              <a:buChar char="•"/>
            </a:pPr>
            <a:r>
              <a:rPr lang="en-US" sz="1200" b="1" dirty="0">
                <a:effectLst/>
                <a:latin typeface="Segoe UI" panose="020B0502040204020203" pitchFamily="34" charset="0"/>
              </a:rPr>
              <a:t>Workspace</a:t>
            </a:r>
            <a:r>
              <a:rPr lang="en-US" sz="1200" dirty="0">
                <a:effectLst/>
                <a:latin typeface="Segoe UI" panose="020B0502040204020203" pitchFamily="34" charset="0"/>
              </a:rPr>
              <a:t> – a space to assemble and manage collaborative teams for the Improvement Journey and Engagement Reviews</a:t>
            </a:r>
            <a:endParaRPr lang="en-US" sz="1200" dirty="0">
              <a:effectLst/>
              <a:latin typeface="Arial" panose="020B0604020202020204" pitchFamily="34" charset="0"/>
            </a:endParaRPr>
          </a:p>
          <a:p>
            <a:pPr marL="285750" indent="-285750">
              <a:buFont typeface="Arial" panose="020B0604020202020204" pitchFamily="34" charset="0"/>
              <a:buChar char="•"/>
            </a:pPr>
            <a:r>
              <a:rPr lang="en-US" sz="1200" b="1" dirty="0">
                <a:effectLst/>
                <a:latin typeface="Segoe UI" panose="020B0502040204020203" pitchFamily="34" charset="0"/>
              </a:rPr>
              <a:t>Strategies</a:t>
            </a:r>
            <a:r>
              <a:rPr lang="en-US" sz="1200" dirty="0">
                <a:effectLst/>
                <a:latin typeface="Segoe UI" panose="020B0502040204020203" pitchFamily="34" charset="0"/>
              </a:rPr>
              <a:t> –a tool connected to the Strategic Planning Process and used to identify goals, define and monitor strategies, and allocate resources to create workable improvement plans</a:t>
            </a:r>
            <a:endParaRPr lang="en-US" sz="1200" dirty="0">
              <a:effectLst/>
              <a:latin typeface="Arial" panose="020B0604020202020204" pitchFamily="34" charset="0"/>
            </a:endParaRPr>
          </a:p>
          <a:p>
            <a:pPr marL="285750" indent="-285750">
              <a:buFont typeface="Arial" panose="020B0604020202020204" pitchFamily="34" charset="0"/>
              <a:buChar char="•"/>
            </a:pPr>
            <a:r>
              <a:rPr lang="en-US" sz="1200" dirty="0">
                <a:effectLst/>
                <a:latin typeface="Segoe UI" panose="020B0502040204020203" pitchFamily="34" charset="0"/>
              </a:rPr>
              <a:t>And, </a:t>
            </a:r>
            <a:r>
              <a:rPr lang="en-US" sz="1200" b="1" dirty="0">
                <a:effectLst/>
                <a:latin typeface="Segoe UI" panose="020B0502040204020203" pitchFamily="34" charset="0"/>
              </a:rPr>
              <a:t>assessments</a:t>
            </a:r>
            <a:r>
              <a:rPr lang="en-US" sz="1200" dirty="0">
                <a:effectLst/>
                <a:latin typeface="Segoe UI" panose="020B0502040204020203" pitchFamily="34" charset="0"/>
              </a:rPr>
              <a:t> – a set of formative resources that elicit evidence of student understanding to inform teaching and learning in real-time</a:t>
            </a:r>
            <a:endParaRPr lang="en-US" sz="1200" dirty="0">
              <a:effectLst/>
              <a:latin typeface="Arial" panose="020B0604020202020204" pitchFamily="34" charset="0"/>
            </a:endParaRPr>
          </a:p>
          <a:p>
            <a:pPr marL="285750" indent="-285750">
              <a:buFont typeface="Arial" panose="020B0604020202020204" pitchFamily="34" charset="0"/>
              <a:buChar char="•"/>
            </a:pPr>
            <a:endParaRPr lang="en-US" sz="1200" dirty="0">
              <a:effectLst/>
              <a:latin typeface="Arial" panose="020B0604020202020204" pitchFamily="34" charset="0"/>
            </a:endParaRPr>
          </a:p>
          <a:p>
            <a:pPr marL="0" indent="0">
              <a:buFont typeface="Arial" panose="020B0604020202020204" pitchFamily="34" charset="0"/>
              <a:buNone/>
            </a:pPr>
            <a:r>
              <a:rPr lang="en-US" sz="1200" dirty="0">
                <a:effectLst/>
                <a:latin typeface="Segoe UI" panose="020B0502040204020203" pitchFamily="34" charset="0"/>
              </a:rPr>
              <a:t>We are going to explore how some of these tools can support your data today.</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2</a:t>
            </a:fld>
            <a:endParaRPr lang="en-US"/>
          </a:p>
        </p:txBody>
      </p:sp>
    </p:spTree>
    <p:extLst>
      <p:ext uri="{BB962C8B-B14F-4D97-AF65-F5344CB8AC3E}">
        <p14:creationId xmlns:p14="http://schemas.microsoft.com/office/powerpoint/2010/main" val="2656897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 associate an attachment to a specific question in the diagnostic, select the question in the first drop-down menu under Add items. Next, select the attachment you want to associate to that question, and select Add. The items you just associated to each other appear under Added items.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add an attachment, but do not connect it to a specific item in the diagnostic, the attachment appears at the bottom of the diagnostic.</a:t>
            </a:r>
          </a:p>
          <a:p>
            <a:endParaRPr lang="en-US" dirty="0"/>
          </a:p>
          <a:p>
            <a:r>
              <a:rPr lang="en-US" dirty="0"/>
              <a:t>End of section</a:t>
            </a:r>
          </a:p>
        </p:txBody>
      </p:sp>
      <p:sp>
        <p:nvSpPr>
          <p:cNvPr id="4" name="Slide Number Placeholder 3"/>
          <p:cNvSpPr>
            <a:spLocks noGrp="1"/>
          </p:cNvSpPr>
          <p:nvPr>
            <p:ph type="sldNum" sz="quarter" idx="5"/>
          </p:nvPr>
        </p:nvSpPr>
        <p:spPr/>
        <p:txBody>
          <a:bodyPr/>
          <a:lstStyle/>
          <a:p>
            <a:fld id="{492FC7F8-FACE-7242-B7F3-96015C4616B1}" type="slidenum">
              <a:rPr lang="en-US" smtClean="0"/>
              <a:t>23</a:t>
            </a:fld>
            <a:endParaRPr lang="en-US"/>
          </a:p>
        </p:txBody>
      </p:sp>
    </p:spTree>
    <p:extLst>
      <p:ext uri="{BB962C8B-B14F-4D97-AF65-F5344CB8AC3E}">
        <p14:creationId xmlns:p14="http://schemas.microsoft.com/office/powerpoint/2010/main" val="2376200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After you link an attachment to an item, that attachment appears on-screen in the diagnostic, under the related question.</a:t>
            </a:r>
          </a:p>
          <a:p>
            <a:pPr lvl="0"/>
            <a:r>
              <a:rPr lang="en-US" sz="1200" kern="1200" dirty="0">
                <a:solidFill>
                  <a:schemeClr val="tx1"/>
                </a:solidFill>
                <a:effectLst/>
                <a:latin typeface="+mn-lt"/>
                <a:ea typeface="+mn-ea"/>
                <a:cs typeface="+mn-cs"/>
              </a:rPr>
              <a:t>To edit or delete the attachment, select the pencil for edit, or the trashcan for delete.</a:t>
            </a:r>
          </a:p>
          <a:p>
            <a:endParaRPr lang="en-US" dirty="0"/>
          </a:p>
        </p:txBody>
      </p:sp>
      <p:sp>
        <p:nvSpPr>
          <p:cNvPr id="4" name="Slide Number Placeholder 3"/>
          <p:cNvSpPr>
            <a:spLocks noGrp="1"/>
          </p:cNvSpPr>
          <p:nvPr>
            <p:ph type="sldNum" sz="quarter" idx="5"/>
          </p:nvPr>
        </p:nvSpPr>
        <p:spPr/>
        <p:txBody>
          <a:bodyPr/>
          <a:lstStyle/>
          <a:p>
            <a:fld id="{492FC7F8-FACE-7242-B7F3-96015C4616B1}" type="slidenum">
              <a:rPr lang="en-US" smtClean="0"/>
              <a:t>24</a:t>
            </a:fld>
            <a:endParaRPr lang="en-US"/>
          </a:p>
        </p:txBody>
      </p:sp>
    </p:spTree>
    <p:extLst>
      <p:ext uri="{BB962C8B-B14F-4D97-AF65-F5344CB8AC3E}">
        <p14:creationId xmlns:p14="http://schemas.microsoft.com/office/powerpoint/2010/main" val="682937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 change the status of the diagnostic – for example, from Unlocked to Locked – scroll up to the Settings screen and change the status in the Diagnostic Settings. The Status Change dialog box will pop up.</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want to notify the ALSDE of the status change, select the toggle next to “Enable owner notifications for this administration.” You may also choose to add a reason for the status change or add a snapshot of the diagnostic to the log for your own personal records. This is recommended in the event there is ever a need to obtain and/or restore data from earlier in the diagnostic answers process.  When you have finished, select </a:t>
            </a:r>
            <a:r>
              <a:rPr lang="en-US" sz="1200" b="1" kern="1200" dirty="0">
                <a:solidFill>
                  <a:schemeClr val="tx1"/>
                </a:solidFill>
                <a:effectLst/>
                <a:latin typeface="+mn-lt"/>
                <a:ea typeface="+mn-ea"/>
                <a:cs typeface="+mn-cs"/>
              </a:rPr>
              <a:t>Save</a:t>
            </a:r>
            <a:r>
              <a:rPr lang="en-US" sz="1200" kern="1200" dirty="0">
                <a:solidFill>
                  <a:schemeClr val="tx1"/>
                </a:solidFill>
                <a:effectLst/>
                <a:latin typeface="+mn-lt"/>
                <a:ea typeface="+mn-ea"/>
                <a:cs typeface="+mn-cs"/>
              </a:rPr>
              <a:t> to return to the Settings screen.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06047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 change the status of the diagnostic – for example, from Unlocked to Locked – scroll up to the Settings screen and change the status in the Diagnostic Settings. The Status Change dialog box will pop up.</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want to notify the ALSDE of the status change, select the toggle next to “Enable owner notifications for this administration.” You may also choose to add a reason for the status change or add a snapshot of the diagnostic to the log for your own personal records. This is recommended in the event there is ever a need to obtain and/or restore data from earlier in the diagnostic answers process.  When you have finished, select </a:t>
            </a:r>
            <a:r>
              <a:rPr lang="en-US" sz="1200" b="1" kern="1200" dirty="0">
                <a:solidFill>
                  <a:schemeClr val="tx1"/>
                </a:solidFill>
                <a:effectLst/>
                <a:latin typeface="+mn-lt"/>
                <a:ea typeface="+mn-ea"/>
                <a:cs typeface="+mn-cs"/>
              </a:rPr>
              <a:t>Save</a:t>
            </a:r>
            <a:r>
              <a:rPr lang="en-US" sz="1200" kern="1200" dirty="0">
                <a:solidFill>
                  <a:schemeClr val="tx1"/>
                </a:solidFill>
                <a:effectLst/>
                <a:latin typeface="+mn-lt"/>
                <a:ea typeface="+mn-ea"/>
                <a:cs typeface="+mn-cs"/>
              </a:rPr>
              <a:t> to return to the Settings screen.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06047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dirty="0"/>
              <a:t>Now, let’s take a quick look at Diagnostics.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 and your team are the experts about your school and system. Our standards guide you to identify areas of strength and opportunities to elevate the quality of your school.</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Diagnostics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F2BA20-8758-451B-A8A2-33384800C46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25941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29</a:t>
            </a:fld>
            <a:endParaRPr lang="en-US"/>
          </a:p>
        </p:txBody>
      </p:sp>
    </p:spTree>
    <p:extLst>
      <p:ext uri="{BB962C8B-B14F-4D97-AF65-F5344CB8AC3E}">
        <p14:creationId xmlns:p14="http://schemas.microsoft.com/office/powerpoint/2010/main" val="308578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30</a:t>
            </a:fld>
            <a:endParaRPr lang="en-US"/>
          </a:p>
        </p:txBody>
      </p:sp>
    </p:spTree>
    <p:extLst>
      <p:ext uri="{BB962C8B-B14F-4D97-AF65-F5344CB8AC3E}">
        <p14:creationId xmlns:p14="http://schemas.microsoft.com/office/powerpoint/2010/main" val="625615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F2BA20-8758-451B-A8A2-33384800C46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33974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When your institution has finished with the diagnostic, select </a:t>
            </a:r>
            <a:r>
              <a:rPr lang="en-US" sz="1200" b="1" kern="1200" dirty="0">
                <a:solidFill>
                  <a:schemeClr val="tx1"/>
                </a:solidFill>
                <a:effectLst/>
                <a:latin typeface="+mn-lt"/>
                <a:ea typeface="+mn-ea"/>
                <a:cs typeface="+mn-cs"/>
              </a:rPr>
              <a:t>Send to Workspace</a:t>
            </a:r>
            <a:r>
              <a:rPr lang="en-US" sz="1200" kern="1200" dirty="0">
                <a:solidFill>
                  <a:schemeClr val="tx1"/>
                </a:solidFill>
                <a:effectLst/>
                <a:latin typeface="+mn-lt"/>
                <a:ea typeface="+mn-ea"/>
                <a:cs typeface="+mn-cs"/>
              </a:rPr>
              <a:t>. This will send your completed diagnostic, with all uploaded comments and attachments, to your selected workspace review. Select the workspace for your review team to receive your self assessment. </a:t>
            </a:r>
          </a:p>
          <a:p>
            <a:pPr lvl="0"/>
            <a:endParaRPr lang="en-US" sz="1050" b="1" kern="1200" dirty="0">
              <a:solidFill>
                <a:schemeClr val="tx1"/>
              </a:solidFill>
              <a:effectLst/>
              <a:latin typeface="+mn-lt"/>
              <a:ea typeface="+mn-ea"/>
              <a:cs typeface="+mn-cs"/>
            </a:endParaRPr>
          </a:p>
          <a:p>
            <a:pPr lvl="0"/>
            <a:r>
              <a:rPr lang="en-US" sz="1050" b="1" kern="1200" dirty="0">
                <a:solidFill>
                  <a:schemeClr val="tx1"/>
                </a:solidFill>
                <a:effectLst/>
                <a:latin typeface="+mn-lt"/>
                <a:ea typeface="+mn-ea"/>
                <a:cs typeface="+mn-cs"/>
              </a:rPr>
              <a:t>Send to Workspace </a:t>
            </a:r>
            <a:r>
              <a:rPr lang="en-US" sz="1050" kern="1200" dirty="0">
                <a:solidFill>
                  <a:schemeClr val="tx1"/>
                </a:solidFill>
                <a:effectLst/>
                <a:latin typeface="+mn-lt"/>
                <a:ea typeface="+mn-ea"/>
                <a:cs typeface="+mn-cs"/>
              </a:rPr>
              <a:t>also automatically notifies the administration owner (DOE) and the team leads that you have sent the diagnostic.</a:t>
            </a:r>
            <a:endParaRPr lang="en-US" sz="1050" b="1"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Institutions upload their completed diagnostics to the shared workspace</a:t>
            </a:r>
            <a:endParaRPr lang="en-US" sz="1050" strike="sng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24258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select Send to Workspace and ‘Diagnostic is not complete’ appears, select close and go back to address areas that have not been answered in the diagnostic.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select </a:t>
            </a:r>
            <a:r>
              <a:rPr lang="en-US" sz="1200" b="1" kern="1200" dirty="0">
                <a:solidFill>
                  <a:schemeClr val="tx1"/>
                </a:solidFill>
                <a:effectLst/>
                <a:latin typeface="+mn-lt"/>
                <a:ea typeface="+mn-ea"/>
                <a:cs typeface="+mn-cs"/>
              </a:rPr>
              <a:t>Send to Workspace </a:t>
            </a:r>
            <a:r>
              <a:rPr lang="en-US" sz="1200" kern="1200" dirty="0">
                <a:solidFill>
                  <a:schemeClr val="tx1"/>
                </a:solidFill>
                <a:effectLst/>
                <a:latin typeface="+mn-lt"/>
                <a:ea typeface="+mn-ea"/>
                <a:cs typeface="+mn-cs"/>
              </a:rPr>
              <a:t>and a “Review Not Found” error appears, it means that your workspace might not yet be assigned to a review. Once you have a review assigned, you can send the attachments to the workspace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HOI must accept the invite for the workspace to show up in the dropdown menu. If you are not the site coordinator, please contact the site coordinator for assistance or contact Cognia’s client care to update the HOI for the 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completes the diagnostic for the institution in Cognia’s diagnostics module. All future actions take place in workspace.</a:t>
            </a:r>
          </a:p>
          <a:p>
            <a:r>
              <a:rPr lang="en-US" dirty="0"/>
              <a:t>END section </a:t>
            </a:r>
          </a:p>
        </p:txBody>
      </p:sp>
      <p:sp>
        <p:nvSpPr>
          <p:cNvPr id="4" name="Slide Number Placeholder 3"/>
          <p:cNvSpPr>
            <a:spLocks noGrp="1"/>
          </p:cNvSpPr>
          <p:nvPr>
            <p:ph type="sldNum" sz="quarter" idx="5"/>
          </p:nvPr>
        </p:nvSpPr>
        <p:spPr/>
        <p:txBody>
          <a:bodyPr/>
          <a:lstStyle/>
          <a:p>
            <a:fld id="{492FC7F8-FACE-7242-B7F3-96015C4616B1}" type="slidenum">
              <a:rPr lang="en-US" smtClean="0"/>
              <a:t>33</a:t>
            </a:fld>
            <a:endParaRPr lang="en-US"/>
          </a:p>
        </p:txBody>
      </p:sp>
    </p:spTree>
    <p:extLst>
      <p:ext uri="{BB962C8B-B14F-4D97-AF65-F5344CB8AC3E}">
        <p14:creationId xmlns:p14="http://schemas.microsoft.com/office/powerpoint/2010/main" val="370753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dirty="0" err="1"/>
              <a:t>Cognia’s</a:t>
            </a:r>
            <a:r>
              <a:rPr lang="en-US" dirty="0"/>
              <a:t> tools work best with the Chrome browser.</a:t>
            </a:r>
            <a:r>
              <a:rPr lang="en-US" baseline="0" dirty="0"/>
              <a:t> </a:t>
            </a:r>
          </a:p>
          <a:p>
            <a:endParaRPr lang="en-US" dirty="0"/>
          </a:p>
          <a:p>
            <a:r>
              <a:rPr lang="en-US" dirty="0"/>
              <a:t>Ensure if a user responds for a notification email, that they are using Chrome as the default browser.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8F9555-F347-DE49-89F5-888B6E9129E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14933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dirty="0"/>
              <a:t>Once submitted the user will see on the screen a confirmation that the responses, comments and attachments were successfully sent to the workspace.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8F9555-F347-DE49-89F5-888B6E9129E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03877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START section</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reports available include: PDF and CSV reports of the diagnostic and the status monitoring report. To download reports, navigate to your diagnostics dashboard.</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the ellipsis next to the diagnostic.</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Diagnostic Content reports, select </a:t>
            </a:r>
            <a:r>
              <a:rPr lang="en-US" sz="1200" b="1" kern="1200" dirty="0">
                <a:solidFill>
                  <a:schemeClr val="tx1"/>
                </a:solidFill>
                <a:effectLst/>
                <a:latin typeface="+mn-lt"/>
                <a:ea typeface="+mn-ea"/>
                <a:cs typeface="+mn-cs"/>
              </a:rPr>
              <a:t>Download Report </a:t>
            </a:r>
            <a:r>
              <a:rPr lang="en-US" sz="1200" kern="1200" dirty="0">
                <a:solidFill>
                  <a:schemeClr val="tx1"/>
                </a:solidFill>
                <a:effectLst/>
                <a:latin typeface="+mn-lt"/>
                <a:ea typeface="+mn-ea"/>
                <a:cs typeface="+mn-cs"/>
              </a:rPr>
              <a:t>from the drop-down menu. You can download these reports in CSV format and import it into a spreadsheet, or you can select PDF format for a printable report.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Status Monitoring reports, select </a:t>
            </a:r>
            <a:r>
              <a:rPr lang="en-US" sz="1200" b="1" kern="1200" dirty="0">
                <a:solidFill>
                  <a:schemeClr val="tx1"/>
                </a:solidFill>
                <a:effectLst/>
                <a:latin typeface="+mn-lt"/>
                <a:ea typeface="+mn-ea"/>
                <a:cs typeface="+mn-cs"/>
              </a:rPr>
              <a:t>Download Status Monitoring Report </a:t>
            </a:r>
            <a:r>
              <a:rPr lang="en-US" sz="1200" kern="1200" dirty="0">
                <a:solidFill>
                  <a:schemeClr val="tx1"/>
                </a:solidFill>
                <a:effectLst/>
                <a:latin typeface="+mn-lt"/>
                <a:ea typeface="+mn-ea"/>
                <a:cs typeface="+mn-cs"/>
              </a:rPr>
              <a:t>from the menu. Status Monitoring reports are generated in CSV format only.</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Download</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Note this slide reflects an open diagnostic. Closed diagnostic will show </a:t>
            </a:r>
            <a:r>
              <a:rPr lang="en-US" sz="1200" b="1" kern="1200" dirty="0">
                <a:solidFill>
                  <a:schemeClr val="tx1"/>
                </a:solidFill>
                <a:effectLst/>
                <a:latin typeface="+mn-lt"/>
                <a:ea typeface="+mn-ea"/>
                <a:cs typeface="+mn-cs"/>
              </a:rPr>
              <a:t>View Diagnostic, Download Report and View History Log</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you have downloaded a PDF report, choose </a:t>
            </a:r>
            <a:r>
              <a:rPr lang="en-US" sz="1200" b="1" kern="1200" dirty="0">
                <a:solidFill>
                  <a:schemeClr val="tx1"/>
                </a:solidFill>
                <a:effectLst/>
                <a:latin typeface="+mn-lt"/>
                <a:ea typeface="+mn-ea"/>
                <a:cs typeface="+mn-cs"/>
              </a:rPr>
              <a:t>Open</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Save As </a:t>
            </a:r>
            <a:r>
              <a:rPr lang="en-US" sz="1200" kern="1200" dirty="0">
                <a:solidFill>
                  <a:schemeClr val="tx1"/>
                </a:solidFill>
                <a:effectLst/>
                <a:latin typeface="+mn-lt"/>
                <a:ea typeface="+mn-ea"/>
                <a:cs typeface="+mn-cs"/>
              </a:rPr>
              <a:t>from the Acrobat dialog. For reports in CSV format, choose </a:t>
            </a:r>
            <a:r>
              <a:rPr lang="en-US" sz="1200" b="1" kern="1200" dirty="0">
                <a:solidFill>
                  <a:schemeClr val="tx1"/>
                </a:solidFill>
                <a:effectLst/>
                <a:latin typeface="+mn-lt"/>
                <a:ea typeface="+mn-ea"/>
                <a:cs typeface="+mn-cs"/>
              </a:rPr>
              <a:t>Open</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Save As </a:t>
            </a:r>
            <a:r>
              <a:rPr lang="en-US" sz="1200" kern="1200" dirty="0">
                <a:solidFill>
                  <a:schemeClr val="tx1"/>
                </a:solidFill>
                <a:effectLst/>
                <a:latin typeface="+mn-lt"/>
                <a:ea typeface="+mn-ea"/>
                <a:cs typeface="+mn-cs"/>
              </a:rPr>
              <a:t>from the Open Raw Data dialog box.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59994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Here’s a sample PDF report. The attachments that are assigned to specific questions in the diagnostic appear below the associated questions.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of the attachments, even those that are not associated to specific questions, appear in a table at the end of the report. Embedded links are live in the PDF". Attachments are not active.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 attachment Summary is also included in the PDF</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16886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baseline="0" dirty="0"/>
              <a:t>Once you’ve completed your diagnostic, this slide shows you the transition you’ll make, from working in the eProve diagnostics application program, to working in the eProve workspace application program.</a:t>
            </a:r>
          </a:p>
          <a:p>
            <a:endParaRPr lang="en-US" baseline="0" dirty="0"/>
          </a:p>
          <a:p>
            <a:r>
              <a:rPr lang="en-US" baseline="0" dirty="0" err="1"/>
              <a:t>eProve</a:t>
            </a:r>
            <a:r>
              <a:rPr lang="en-US" baseline="0" dirty="0"/>
              <a:t> workspace serves as the central communication area between districts and ALSDE.  </a:t>
            </a:r>
          </a:p>
          <a:p>
            <a:endParaRPr lang="en-US" baseline="0" dirty="0"/>
          </a:p>
          <a:p>
            <a:r>
              <a:rPr lang="en-US" baseline="0" dirty="0"/>
              <a:t>Here, you see the basic steps in the Compliance Monitoring workflow. We’ll go into each of the institution-specific tasks in detail later on.  The tasks that take place within </a:t>
            </a:r>
            <a:r>
              <a:rPr lang="en-US" baseline="0" dirty="0" err="1"/>
              <a:t>eProve</a:t>
            </a:r>
            <a:r>
              <a:rPr lang="en-US" baseline="0" dirty="0"/>
              <a:t> diagnostics are highlighted here in the workflow in blue. The tasks that are performed within </a:t>
            </a:r>
            <a:r>
              <a:rPr lang="en-US" baseline="0" dirty="0" err="1"/>
              <a:t>eProve</a:t>
            </a:r>
            <a:r>
              <a:rPr lang="en-US" baseline="0" dirty="0"/>
              <a:t> workspace are shown in purple.</a:t>
            </a:r>
          </a:p>
          <a:p>
            <a:endParaRPr lang="en-US" baseline="0" dirty="0"/>
          </a:p>
          <a:p>
            <a:r>
              <a:rPr lang="en-US" baseline="0" dirty="0"/>
              <a:t>READ THE CONTENT ON THE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1904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dirty="0"/>
              <a:t>Let’s take a brief look at Workspace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F2BA20-8758-451B-A8A2-33384800C46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858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900" dirty="0"/>
              <a:t>Workspace</a:t>
            </a:r>
            <a:r>
              <a:rPr lang="en-US" sz="900" baseline="0" dirty="0"/>
              <a:t> is used as a tool to share information between institutions and certification or accreditation / monitoring of programs by review teams. When reviews of any type require the school or system to submit evidence toward standards, a workspace will be assigned as needed. Folders are created for shared access for all users and separate folders for review team member access.</a:t>
            </a:r>
          </a:p>
          <a:p>
            <a:endParaRPr lang="en-US" sz="900" baseline="0" dirty="0"/>
          </a:p>
          <a:p>
            <a:r>
              <a:rPr lang="en-US" sz="900" baseline="0" dirty="0"/>
              <a:t>Workspace is your digital filing cabinet to submit evidence you want to share with the review team. Currently, the workspace is only available during the year that an engagement review is conducted.</a:t>
            </a:r>
          </a:p>
          <a:p>
            <a:endParaRPr lang="en-US" sz="900"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F2BA20-8758-451B-A8A2-33384800C46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04910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40</a:t>
            </a:fld>
            <a:endParaRPr lang="en-US"/>
          </a:p>
        </p:txBody>
      </p:sp>
    </p:spTree>
    <p:extLst>
      <p:ext uri="{BB962C8B-B14F-4D97-AF65-F5344CB8AC3E}">
        <p14:creationId xmlns:p14="http://schemas.microsoft.com/office/powerpoint/2010/main" val="2447664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41</a:t>
            </a:fld>
            <a:endParaRPr lang="en-US"/>
          </a:p>
        </p:txBody>
      </p:sp>
    </p:spTree>
    <p:extLst>
      <p:ext uri="{BB962C8B-B14F-4D97-AF65-F5344CB8AC3E}">
        <p14:creationId xmlns:p14="http://schemas.microsoft.com/office/powerpoint/2010/main" val="1568090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F2BA20-8758-451B-A8A2-33384800C46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23466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an initial notification sent to the district containing Findings information per program area. This notice is sent when the individual review diagnostic is marked complete with at least one Finding. The principal or site director the users within the school who are classified as the contributor receive the notifications.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findings may also be accessed by logging into the workspace module.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8854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you have permissions for more than one institution, select the desired school/district from the list.</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78999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dirty="0"/>
              <a:t>Using the left navigation, review teams at ALSDE may navigate between the responses from the schools/institutions Activities and Manage Resources. </a:t>
            </a:r>
          </a:p>
          <a:p>
            <a:endParaRPr lang="en-US" dirty="0"/>
          </a:p>
          <a:p>
            <a:r>
              <a:rPr lang="en-US" dirty="0"/>
              <a:t>Under the Manage Resources, the review team leads and team members will be able to see both </a:t>
            </a:r>
            <a:r>
              <a:rPr lang="en-US" b="1" dirty="0"/>
              <a:t>Team Only Folder </a:t>
            </a:r>
            <a:r>
              <a:rPr lang="en-US" dirty="0"/>
              <a:t>and </a:t>
            </a:r>
            <a:r>
              <a:rPr lang="en-US" b="1" dirty="0"/>
              <a:t>Shared Folder with the District</a:t>
            </a:r>
            <a:r>
              <a:rPr lang="en-US" dirty="0"/>
              <a:t>.</a:t>
            </a:r>
          </a:p>
          <a:p>
            <a:endParaRPr lang="en-US" dirty="0"/>
          </a:p>
          <a:p>
            <a:r>
              <a:rPr lang="en-US" dirty="0"/>
              <a:t>Contributors from the school/site will only be able to add to their shared folder. Schools/sites are encouraged to use Findings notes to communicate and add attachments for the ALSDE review team. Additional materials to support the improvement process pre- or post review should be added here.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906742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Findings tab is not available to the ALSDE review team or institution until a Finding is created.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4768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see a sample of a Findings that has not yet been responded to. To change the status of the findings, select the 'add a note' link.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pop up will allow a response to be given by the site / school or ALSDE Review Team and will have an action dropdown with the options of Accept and Reject for the team, and Plan Created, Implemented, Work In Progress and Will Not Implement for the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actions in the drop down are optional.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4359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Subsequent notifications within the review diagnostic program area are sent as updates are made between site/school and ALSDE review team.</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8739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review team member selects </a:t>
            </a:r>
            <a:r>
              <a:rPr lang="en-US" sz="1200" b="1" kern="1200" dirty="0">
                <a:solidFill>
                  <a:schemeClr val="tx1"/>
                </a:solidFill>
                <a:effectLst/>
                <a:latin typeface="+mn-lt"/>
                <a:ea typeface="+mn-ea"/>
                <a:cs typeface="+mn-cs"/>
              </a:rPr>
              <a:t>Add Note, </a:t>
            </a:r>
            <a:r>
              <a:rPr lang="en-US" sz="1200" b="0" kern="1200" dirty="0">
                <a:solidFill>
                  <a:schemeClr val="tx1"/>
                </a:solidFill>
                <a:effectLst/>
                <a:latin typeface="+mn-lt"/>
                <a:ea typeface="+mn-ea"/>
                <a:cs typeface="+mn-cs"/>
              </a:rPr>
              <a:t>this window appears.  At the top left corner of the window is a drop-down menu that changes the status of the review item.</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review team can review district notes with attachments and send new due dates as a note.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the team member is finished adding a note, they select </a:t>
            </a:r>
            <a:r>
              <a:rPr lang="en-US" sz="1200" b="1" kern="1200" dirty="0">
                <a:solidFill>
                  <a:schemeClr val="tx1"/>
                </a:solidFill>
                <a:effectLst/>
                <a:latin typeface="+mn-lt"/>
                <a:ea typeface="+mn-ea"/>
                <a:cs typeface="+mn-cs"/>
              </a:rPr>
              <a:t>Save. </a:t>
            </a:r>
            <a:r>
              <a:rPr lang="en-US" sz="1200" kern="1200" dirty="0">
                <a:solidFill>
                  <a:schemeClr val="tx1"/>
                </a:solidFill>
                <a:effectLst/>
                <a:latin typeface="+mn-lt"/>
                <a:ea typeface="+mn-ea"/>
                <a:cs typeface="+mn-cs"/>
              </a:rPr>
              <a:t>The note appears under the corresponding item of the diagnostic action plan.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Notes enable the review team to correspond with the district continuously within workspace.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62382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see the diagnostic Findings with notes between the review team and site/school. This is an example of a diagnostic with Findings in various stages; i.e. accepted or in progress.</a:t>
            </a:r>
            <a:endParaRPr lang="en-US" sz="14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3333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the review team creates a Finding, the site/school’s contributors (normally the Head of Institution and Primary Contact) receive an email notification containing the title of the Findings and the related due dates. The email will also alert sites/schools that they can access the shared workspace to see the complete action item.</a:t>
            </a:r>
          </a:p>
          <a:p>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To respond to the Findings, l</a:t>
            </a:r>
            <a:r>
              <a:rPr lang="en-US" sz="1200" kern="1200" dirty="0">
                <a:solidFill>
                  <a:schemeClr val="tx1"/>
                </a:solidFill>
                <a:effectLst/>
                <a:latin typeface="+mn-lt"/>
                <a:ea typeface="+mn-ea"/>
                <a:cs typeface="+mn-cs"/>
              </a:rPr>
              <a:t>og in to </a:t>
            </a:r>
            <a:r>
              <a:rPr lang="en-US" sz="1200" kern="1200" dirty="0" err="1">
                <a:solidFill>
                  <a:schemeClr val="tx1"/>
                </a:solidFill>
                <a:effectLst/>
                <a:latin typeface="+mn-lt"/>
                <a:ea typeface="+mn-ea"/>
                <a:cs typeface="+mn-cs"/>
              </a:rPr>
              <a:t>eProve</a:t>
            </a:r>
            <a:r>
              <a:rPr lang="en-US" sz="1200" kern="1200" dirty="0">
                <a:solidFill>
                  <a:schemeClr val="tx1"/>
                </a:solidFill>
                <a:effectLst/>
                <a:latin typeface="+mn-lt"/>
                <a:ea typeface="+mn-ea"/>
                <a:cs typeface="+mn-cs"/>
              </a:rPr>
              <a:t> workspace.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a:t>
            </a:r>
            <a:r>
              <a:rPr lang="en-US" sz="1200" b="1" kern="1200" dirty="0">
                <a:solidFill>
                  <a:schemeClr val="tx1"/>
                </a:solidFill>
                <a:effectLst/>
                <a:latin typeface="+mn-lt"/>
                <a:ea typeface="+mn-ea"/>
                <a:cs typeface="+mn-cs"/>
              </a:rPr>
              <a:t>Manage Resources </a:t>
            </a:r>
            <a:r>
              <a:rPr lang="en-US" sz="1200" kern="1200" dirty="0">
                <a:solidFill>
                  <a:schemeClr val="tx1"/>
                </a:solidFill>
                <a:effectLst/>
                <a:latin typeface="+mn-lt"/>
                <a:ea typeface="+mn-ea"/>
                <a:cs typeface="+mn-cs"/>
              </a:rPr>
              <a:t>from the menu.</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Select the </a:t>
            </a:r>
            <a:r>
              <a:rPr lang="en-US" sz="1200" b="1" kern="1200" dirty="0">
                <a:solidFill>
                  <a:schemeClr val="tx1"/>
                </a:solidFill>
                <a:effectLst/>
                <a:latin typeface="+mn-lt"/>
                <a:ea typeface="+mn-ea"/>
                <a:cs typeface="+mn-cs"/>
              </a:rPr>
              <a:t>Findings </a:t>
            </a:r>
            <a:r>
              <a:rPr lang="en-US" sz="1200" kern="1200" dirty="0">
                <a:solidFill>
                  <a:schemeClr val="tx1"/>
                </a:solidFill>
                <a:effectLst/>
                <a:latin typeface="+mn-lt"/>
                <a:ea typeface="+mn-ea"/>
                <a:cs typeface="+mn-cs"/>
              </a:rPr>
              <a:t>tab.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view a specific Finding, select the arrow to the left of Findings tab. Then select the correct diagnostic titled Findings to address.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END VIDEO VIGNETTE #11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92FC7F8-FACE-7242-B7F3-96015C4616B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64675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pPr marL="0" marR="0" lvl="0" indent="0" algn="l" defTabSz="942289" rtl="0" eaLnBrk="1" fontAlgn="auto" latinLnBrk="0" hangingPunct="1">
              <a:lnSpc>
                <a:spcPct val="100000"/>
              </a:lnSpc>
              <a:spcBef>
                <a:spcPts val="0"/>
              </a:spcBef>
              <a:spcAft>
                <a:spcPts val="0"/>
              </a:spcAft>
              <a:buClrTx/>
              <a:buSzTx/>
              <a:buFontTx/>
              <a:buNone/>
              <a:tabLst/>
              <a:defRPr/>
            </a:pPr>
            <a:r>
              <a:rPr lang="en-US" b="0" baseline="0" dirty="0"/>
              <a:t>What we just discussed is how to drive school improvements to achieve improvements in student performance.  This is the ultimate goal of the continuous improvement process. This graphic shows the Cognia Continuous Improvement System. </a:t>
            </a:r>
            <a:r>
              <a:rPr lang="en-US" b="1" i="0" baseline="0" dirty="0">
                <a:solidFill>
                  <a:schemeClr val="accent6"/>
                </a:solidFill>
                <a:sym typeface="Candara"/>
              </a:rPr>
              <a:t>Today, we will delve into how data can be used to drive this continuous improvement journey. </a:t>
            </a:r>
          </a:p>
          <a:p>
            <a:pPr marL="0" marR="0" lvl="0" indent="0" algn="l" defTabSz="942289"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42289"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42289" rtl="0" eaLnBrk="1" fontAlgn="auto" latinLnBrk="0" hangingPunct="1">
              <a:lnSpc>
                <a:spcPct val="100000"/>
              </a:lnSpc>
              <a:spcBef>
                <a:spcPts val="0"/>
              </a:spcBef>
              <a:spcAft>
                <a:spcPts val="0"/>
              </a:spcAft>
              <a:buClrTx/>
              <a:buSzTx/>
              <a:buFontTx/>
              <a:buNone/>
              <a:tabLst/>
              <a:defRPr/>
            </a:pPr>
            <a:r>
              <a:rPr lang="en-US" b="0" baseline="0" dirty="0"/>
              <a:t>Success and effectiveness of a school cannot be a one-time check for completion. </a:t>
            </a:r>
            <a:r>
              <a:rPr lang="en-US" b="0" dirty="0"/>
              <a:t>At</a:t>
            </a:r>
            <a:r>
              <a:rPr lang="en-US" b="0" baseline="0" dirty="0"/>
              <a:t> Cognia, we use the word “system” because many parts must work together in continuous motion. Think of organ systems in the human body, water filtration systems, etc.  Each part in a system has a role and, at each stage of functioning, something must be done before going to the next phase successfully. The same is true for </a:t>
            </a:r>
            <a:r>
              <a:rPr lang="en-US" b="0" baseline="0" dirty="0" err="1"/>
              <a:t>Cognia’s</a:t>
            </a:r>
            <a:r>
              <a:rPr lang="en-US" b="0" baseline="0" dirty="0"/>
              <a:t> Continuous Improvement System.  </a:t>
            </a:r>
            <a:endParaRPr lang="en-US" dirty="0"/>
          </a:p>
          <a:p>
            <a:pPr defTabSz="942289">
              <a:defRPr/>
            </a:pPr>
            <a:endParaRPr lang="en-US" b="1" dirty="0"/>
          </a:p>
          <a:p>
            <a:pPr defTabSz="942289">
              <a:defRPr/>
            </a:pPr>
            <a:r>
              <a:rPr lang="en-US" b="0" dirty="0"/>
              <a:t>The </a:t>
            </a:r>
            <a:r>
              <a:rPr lang="en-US" b="1" dirty="0"/>
              <a:t>Cognia Continuous Improvement System</a:t>
            </a:r>
            <a:r>
              <a:rPr lang="en-US" dirty="0"/>
              <a:t> is a comprehensive improvement solution that </a:t>
            </a:r>
            <a:r>
              <a:rPr lang="en-US" b="1" dirty="0"/>
              <a:t>provides a framework, structure, tools, services, and resources </a:t>
            </a:r>
            <a:r>
              <a:rPr lang="en-US" dirty="0"/>
              <a:t>to engage institutions in successful continuous improvement. It empowers and motivates institutions to engage in acts of Envisioning, Planning, Implementing, and Evaluating.  </a:t>
            </a:r>
            <a:endParaRPr lang="en-US" dirty="0">
              <a:cs typeface="Calibri"/>
            </a:endParaRPr>
          </a:p>
          <a:p>
            <a:endParaRPr lang="en-US" dirty="0"/>
          </a:p>
          <a:p>
            <a:pPr algn="l" defTabSz="942168" rtl="0" hangingPunct="0"/>
            <a:r>
              <a:rPr lang="en-US" b="0" dirty="0">
                <a:solidFill>
                  <a:schemeClr val="accent6"/>
                </a:solidFill>
                <a:sym typeface="Candara"/>
              </a:rPr>
              <a:t>It provides</a:t>
            </a:r>
            <a:r>
              <a:rPr lang="en-US" b="0" baseline="0" dirty="0">
                <a:solidFill>
                  <a:schemeClr val="accent6"/>
                </a:solidFill>
                <a:sym typeface="Candara"/>
              </a:rPr>
              <a:t> structure for institutions to imagine the possibilities, communicate with stakeholders, plot and initiate the plan, build capacity and reflect, evaluate, and adjust. </a:t>
            </a:r>
            <a:endParaRPr lang="en-US" b="0" dirty="0">
              <a:solidFill>
                <a:schemeClr val="accent6"/>
              </a:solidFill>
              <a:sym typeface="Candara"/>
            </a:endParaRPr>
          </a:p>
          <a:p>
            <a:pPr marL="0" marR="0" lvl="0" indent="0" algn="l" defTabSz="942168" rtl="0" eaLnBrk="1" fontAlgn="auto" latinLnBrk="0" hangingPunct="0">
              <a:lnSpc>
                <a:spcPct val="100000"/>
              </a:lnSpc>
              <a:spcBef>
                <a:spcPts val="0"/>
              </a:spcBef>
              <a:spcAft>
                <a:spcPts val="0"/>
              </a:spcAft>
              <a:buClrTx/>
              <a:buSzTx/>
              <a:buFontTx/>
              <a:buNone/>
              <a:tabLst/>
              <a:defRPr/>
            </a:pPr>
            <a:endParaRPr lang="en-US" b="0" i="0" dirty="0">
              <a:solidFill>
                <a:schemeClr val="accent6"/>
              </a:solidFill>
              <a:sym typeface="Candara"/>
            </a:endParaRPr>
          </a:p>
          <a:p>
            <a:pPr marL="0" marR="0" lvl="0" indent="0" algn="l" defTabSz="942168" rtl="0" eaLnBrk="1" fontAlgn="auto" latinLnBrk="0" hangingPunct="0">
              <a:lnSpc>
                <a:spcPct val="100000"/>
              </a:lnSpc>
              <a:spcBef>
                <a:spcPts val="0"/>
              </a:spcBef>
              <a:spcAft>
                <a:spcPts val="0"/>
              </a:spcAft>
              <a:buClrTx/>
              <a:buSzTx/>
              <a:buFontTx/>
              <a:buNone/>
              <a:tabLst/>
              <a:defRPr/>
            </a:pPr>
            <a:r>
              <a:rPr lang="en-US" b="0" i="0" dirty="0">
                <a:solidFill>
                  <a:schemeClr val="accent6"/>
                </a:solidFill>
                <a:sym typeface="Candara"/>
              </a:rPr>
              <a:t>In the</a:t>
            </a:r>
            <a:r>
              <a:rPr lang="en-US" b="0" i="0" baseline="0" dirty="0">
                <a:solidFill>
                  <a:schemeClr val="accent6"/>
                </a:solidFill>
                <a:sym typeface="Candara"/>
              </a:rPr>
              <a:t> middle, you will see the Strategic Thinking and Improvement Planning Process </a:t>
            </a:r>
            <a:r>
              <a:rPr lang="en-US" dirty="0">
                <a:ea typeface="Calibri"/>
                <a:cs typeface="Calibri"/>
                <a:sym typeface="Calibri"/>
              </a:rPr>
              <a:t>–</a:t>
            </a:r>
            <a:r>
              <a:rPr lang="en-US" b="0" i="0" baseline="0" dirty="0">
                <a:solidFill>
                  <a:schemeClr val="accent6"/>
                </a:solidFill>
                <a:sym typeface="Candara"/>
              </a:rPr>
              <a:t> envisioning, planning, implementing, and evaluating. These phases coincide with the continuous improvement system and the Cognia tools. </a:t>
            </a:r>
          </a:p>
          <a:p>
            <a:pPr marL="0" marR="0" lvl="0" indent="0" algn="l" defTabSz="942168" rtl="0" eaLnBrk="1" fontAlgn="auto" latinLnBrk="0" hangingPunct="0">
              <a:lnSpc>
                <a:spcPct val="100000"/>
              </a:lnSpc>
              <a:spcBef>
                <a:spcPts val="0"/>
              </a:spcBef>
              <a:spcAft>
                <a:spcPts val="0"/>
              </a:spcAft>
              <a:buClrTx/>
              <a:buSzTx/>
              <a:buFontTx/>
              <a:buNone/>
              <a:tabLst/>
              <a:defRPr/>
            </a:pPr>
            <a:endParaRPr lang="en-US" b="0" i="0" baseline="0" dirty="0">
              <a:solidFill>
                <a:schemeClr val="accent6"/>
              </a:solidFill>
              <a:sym typeface="Candara"/>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F8D7A2A-129C-CE4A-B580-E60E29CFD21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46934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dirty="0"/>
              <a:t>Please contact us if you have further questions.  </a:t>
            </a:r>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E6A496-C64B-3A42-B1FE-5C4F3731677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1719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a:t>SAY:</a:t>
            </a:r>
          </a:p>
          <a:p>
            <a:r>
              <a:rPr lang="en-US"/>
              <a:t>Now, let’s take a quick look at Diagnostics.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You and your team are the experts about your school and system. Our standards guide you to identify areas of strength and opportunities to elevate the quality of your school.</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Diagnostics (in person presentation)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a:t>Engage in a brief Demo of survey. (Time permitting) </a:t>
            </a:r>
            <a:endParaRPr lang="en-US" sz="1200" kern="120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F2BA20-8758-451B-A8A2-33384800C46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858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 district Head of Institution, or HOI, (traditionally the superintendent)  and Primary Contact, or. PC (someone designated by the Director), listed in eProve will receive the notification email that is generated when the ALSDE administrator publishes the ALSDE 21</a:t>
            </a:r>
            <a:r>
              <a:rPr lang="en-US" sz="1200" kern="1200" baseline="30000" dirty="0">
                <a:solidFill>
                  <a:schemeClr val="tx1"/>
                </a:solidFill>
                <a:effectLst/>
                <a:latin typeface="+mn-lt"/>
                <a:ea typeface="+mn-ea"/>
                <a:cs typeface="+mn-cs"/>
              </a:rPr>
              <a:t>st</a:t>
            </a:r>
            <a:r>
              <a:rPr lang="en-US" sz="1200" kern="1200" baseline="0" dirty="0">
                <a:solidFill>
                  <a:schemeClr val="tx1"/>
                </a:solidFill>
                <a:effectLst/>
                <a:latin typeface="+mn-lt"/>
                <a:ea typeface="+mn-ea"/>
                <a:cs typeface="+mn-cs"/>
              </a:rPr>
              <a:t> Century administration.</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Open Sans"/>
                <a:ea typeface="Open Sans"/>
                <a:cs typeface="Open Sans"/>
                <a:sym typeface="Open Sans"/>
              </a:rPr>
              <a:t>Dynamic information embedded in the email is specific to the diagnostic or the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Embedded links to quickly navigate back to </a:t>
            </a:r>
            <a:r>
              <a:rPr lang="en-US" sz="1200" dirty="0" err="1">
                <a:latin typeface="Open Sans"/>
                <a:ea typeface="Open Sans"/>
                <a:cs typeface="Open Sans"/>
                <a:sym typeface="Open Sans"/>
              </a:rPr>
              <a:t>eProve</a:t>
            </a:r>
            <a:r>
              <a:rPr lang="en-US" sz="1200" dirty="0">
                <a:latin typeface="Open Sans"/>
                <a:ea typeface="Open Sans"/>
                <a:cs typeface="Open Sans"/>
                <a:sym typeface="Open Sans"/>
              </a:rPr>
              <a:t> diagnostics</a:t>
            </a:r>
            <a:br>
              <a:rPr lang="en-US" sz="1200" dirty="0">
                <a:latin typeface="Open Sans"/>
                <a:ea typeface="Open Sans"/>
                <a:cs typeface="Open Sans"/>
                <a:sym typeface="Open Sans"/>
              </a:rPr>
            </a:br>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Secure links - users with the links need to provide their credential to access diagnostics</a:t>
            </a:r>
          </a:p>
          <a:p>
            <a:pPr marL="457200" indent="-304800">
              <a:buSzPts val="1200"/>
              <a:buFont typeface="Open Sans"/>
              <a:buChar char="-"/>
            </a:pPr>
            <a:endParaRPr lang="en-US" sz="1200" dirty="0">
              <a:latin typeface="Open Sans"/>
              <a:ea typeface="Open Sans"/>
              <a:cs typeface="Open Sans"/>
              <a:sym typeface="Open Sans"/>
            </a:endParaRPr>
          </a:p>
          <a:p>
            <a:pPr marL="457200" indent="-304800">
              <a:buSzPts val="1200"/>
              <a:buFont typeface="Open Sans"/>
              <a:buChar char="-"/>
            </a:pPr>
            <a:r>
              <a:rPr lang="en-US" sz="1200" dirty="0">
                <a:latin typeface="Open Sans"/>
                <a:ea typeface="Open Sans"/>
                <a:cs typeface="Open Sans"/>
                <a:sym typeface="Open Sans"/>
              </a:rPr>
              <a:t>Note:</a:t>
            </a:r>
            <a:r>
              <a:rPr lang="en-US" sz="1200" baseline="0" dirty="0">
                <a:latin typeface="Open Sans"/>
                <a:ea typeface="Open Sans"/>
                <a:cs typeface="Open Sans"/>
                <a:sym typeface="Open Sans"/>
              </a:rPr>
              <a:t> If the notification can not be located in your inbox, check your spam and junk folders for notification emails. </a:t>
            </a:r>
            <a:br>
              <a:rPr lang="en-US" sz="1200" dirty="0">
                <a:latin typeface="Open Sans"/>
                <a:ea typeface="Open Sans"/>
                <a:cs typeface="Open Sans"/>
                <a:sym typeface="Open Sans"/>
              </a:rPr>
            </a:br>
            <a:endParaRPr lang="en-US" sz="1200" dirty="0">
              <a:latin typeface="Open Sans"/>
              <a:ea typeface="Open Sans"/>
              <a:cs typeface="Open Sans"/>
              <a:sym typeface="Open Sans"/>
            </a:endParaRPr>
          </a:p>
          <a:p>
            <a:endParaRPr lang="en-US" dirty="0"/>
          </a:p>
        </p:txBody>
      </p:sp>
      <p:sp>
        <p:nvSpPr>
          <p:cNvPr id="4" name="Slide Number Placeholder 3"/>
          <p:cNvSpPr>
            <a:spLocks noGrp="1"/>
          </p:cNvSpPr>
          <p:nvPr>
            <p:ph type="sldNum" sz="quarter" idx="5"/>
          </p:nvPr>
        </p:nvSpPr>
        <p:spPr/>
        <p:txBody>
          <a:bodyPr/>
          <a:lstStyle/>
          <a:p>
            <a:fld id="{492FC7F8-FACE-7242-B7F3-96015C4616B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15844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FoundersGroteskText-Regular"/>
              </a:rPr>
              <a:t>2. Navigate to eProve diagnostics widget and select </a:t>
            </a:r>
            <a:r>
              <a:rPr lang="en-US" sz="1200" b="1" i="0" u="none" strike="noStrike" baseline="0" dirty="0">
                <a:latin typeface="FoundersGroteskText-Bold"/>
              </a:rPr>
              <a:t>Go to diagnostics</a:t>
            </a:r>
            <a:r>
              <a:rPr lang="en-US" sz="1200" b="0" i="0" u="none" strike="noStrike" baseline="0" dirty="0">
                <a:latin typeface="FoundersGroteskText-Regular"/>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F8F9555-F347-DE49-89F5-888B6E9129E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15542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11</a:t>
            </a:fld>
            <a:endParaRPr lang="en-US"/>
          </a:p>
        </p:txBody>
      </p:sp>
    </p:spTree>
    <p:extLst>
      <p:ext uri="{BB962C8B-B14F-4D97-AF65-F5344CB8AC3E}">
        <p14:creationId xmlns:p14="http://schemas.microsoft.com/office/powerpoint/2010/main" val="1542948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8D7A2A-129C-CE4A-B580-E60E29CFD21F}" type="slidenum">
              <a:rPr lang="en-US" smtClean="0"/>
              <a:t>12</a:t>
            </a:fld>
            <a:endParaRPr lang="en-US"/>
          </a:p>
        </p:txBody>
      </p:sp>
    </p:spTree>
    <p:extLst>
      <p:ext uri="{BB962C8B-B14F-4D97-AF65-F5344CB8AC3E}">
        <p14:creationId xmlns:p14="http://schemas.microsoft.com/office/powerpoint/2010/main" val="3519953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2/9/2023</a:t>
            </a:fld>
            <a:endParaRPr lang="en-US"/>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a:p>
        </p:txBody>
      </p:sp>
    </p:spTree>
    <p:extLst>
      <p:ext uri="{BB962C8B-B14F-4D97-AF65-F5344CB8AC3E}">
        <p14:creationId xmlns:p14="http://schemas.microsoft.com/office/powerpoint/2010/main" val="432283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Break-1">
    <p:bg>
      <p:bgRef idx="1001">
        <a:schemeClr val="bg2"/>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638110-0D57-8F49-A5D4-485C2A929C3F}"/>
              </a:ext>
            </a:extLst>
          </p:cNvPr>
          <p:cNvPicPr>
            <a:picLocks noChangeAspect="1" noChangeArrowheads="1"/>
          </p:cNvPicPr>
          <p:nvPr userDrawn="1"/>
        </p:nvPicPr>
        <p:blipFill>
          <a:blip r:embed="rId2"/>
          <a:srcRect/>
          <a:stretch/>
        </p:blipFill>
        <p:spPr bwMode="auto">
          <a:xfrm>
            <a:off x="10984644" y="5944870"/>
            <a:ext cx="738311"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33A8B4A-2C09-1F47-8D81-981AAEA052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6D43424-4ED4-E94D-B4E2-B8823822BD52}"/>
              </a:ext>
            </a:extLst>
          </p:cNvPr>
          <p:cNvSpPr>
            <a:spLocks noGrp="1"/>
          </p:cNvSpPr>
          <p:nvPr>
            <p:ph type="title"/>
          </p:nvPr>
        </p:nvSpPr>
        <p:spPr>
          <a:xfrm>
            <a:off x="4267200" y="1333949"/>
            <a:ext cx="6858000" cy="2807746"/>
          </a:xfrm>
        </p:spPr>
        <p:txBody>
          <a:bodyPr/>
          <a:lstStyle/>
          <a:p>
            <a:r>
              <a:rPr lang="en-US"/>
              <a:t>Click to edit Master title style</a:t>
            </a:r>
          </a:p>
        </p:txBody>
      </p:sp>
      <p:sp>
        <p:nvSpPr>
          <p:cNvPr id="12" name="Text Placeholder 5">
            <a:extLst>
              <a:ext uri="{FF2B5EF4-FFF2-40B4-BE49-F238E27FC236}">
                <a16:creationId xmlns:a16="http://schemas.microsoft.com/office/drawing/2014/main" id="{50349054-C483-0F4C-A179-833408E62301}"/>
              </a:ext>
            </a:extLst>
          </p:cNvPr>
          <p:cNvSpPr>
            <a:spLocks noGrp="1"/>
          </p:cNvSpPr>
          <p:nvPr>
            <p:ph type="body" sz="quarter" idx="11"/>
          </p:nvPr>
        </p:nvSpPr>
        <p:spPr>
          <a:xfrm>
            <a:off x="4267200" y="4257506"/>
            <a:ext cx="6275388" cy="191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459171"/>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2/9/2023</a:t>
            </a:fld>
            <a:endParaRPr lang="en-US"/>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a:p>
        </p:txBody>
      </p:sp>
    </p:spTree>
    <p:extLst>
      <p:ext uri="{BB962C8B-B14F-4D97-AF65-F5344CB8AC3E}">
        <p14:creationId xmlns:p14="http://schemas.microsoft.com/office/powerpoint/2010/main" val="17985931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6A3CD967-C1C5-894F-A49F-FB6A4097F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a:p>
        </p:txBody>
      </p:sp>
    </p:spTree>
    <p:extLst>
      <p:ext uri="{BB962C8B-B14F-4D97-AF65-F5344CB8AC3E}">
        <p14:creationId xmlns:p14="http://schemas.microsoft.com/office/powerpoint/2010/main" val="2425799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2/9/2023</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spTree>
    <p:extLst>
      <p:ext uri="{BB962C8B-B14F-4D97-AF65-F5344CB8AC3E}">
        <p14:creationId xmlns:p14="http://schemas.microsoft.com/office/powerpoint/2010/main" val="19870363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2/9/2023</a:t>
            </a:fld>
            <a:endParaRPr lang="en-US"/>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a:p>
        </p:txBody>
      </p:sp>
    </p:spTree>
    <p:extLst>
      <p:ext uri="{BB962C8B-B14F-4D97-AF65-F5344CB8AC3E}">
        <p14:creationId xmlns:p14="http://schemas.microsoft.com/office/powerpoint/2010/main" val="4168924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2/9/2023</a:t>
            </a:fld>
            <a:endParaRPr lang="en-US"/>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a:p>
        </p:txBody>
      </p:sp>
    </p:spTree>
    <p:extLst>
      <p:ext uri="{BB962C8B-B14F-4D97-AF65-F5344CB8AC3E}">
        <p14:creationId xmlns:p14="http://schemas.microsoft.com/office/powerpoint/2010/main" val="34189080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2/9/2023</a:t>
            </a:fld>
            <a:endParaRPr lang="en-US"/>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a:p>
        </p:txBody>
      </p:sp>
    </p:spTree>
    <p:extLst>
      <p:ext uri="{BB962C8B-B14F-4D97-AF65-F5344CB8AC3E}">
        <p14:creationId xmlns:p14="http://schemas.microsoft.com/office/powerpoint/2010/main" val="20306405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2/9/2023</a:t>
            </a:fld>
            <a:endParaRPr lang="en-US"/>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a:p>
        </p:txBody>
      </p:sp>
    </p:spTree>
    <p:extLst>
      <p:ext uri="{BB962C8B-B14F-4D97-AF65-F5344CB8AC3E}">
        <p14:creationId xmlns:p14="http://schemas.microsoft.com/office/powerpoint/2010/main" val="32044566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2/9/2023</a:t>
            </a:fld>
            <a:endParaRPr lang="en-US"/>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a:p>
        </p:txBody>
      </p:sp>
    </p:spTree>
    <p:extLst>
      <p:ext uri="{BB962C8B-B14F-4D97-AF65-F5344CB8AC3E}">
        <p14:creationId xmlns:p14="http://schemas.microsoft.com/office/powerpoint/2010/main" val="2342281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2/9/2023</a:t>
            </a:fld>
            <a:endParaRPr lang="en-US"/>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a:p>
        </p:txBody>
      </p:sp>
    </p:spTree>
    <p:extLst>
      <p:ext uri="{BB962C8B-B14F-4D97-AF65-F5344CB8AC3E}">
        <p14:creationId xmlns:p14="http://schemas.microsoft.com/office/powerpoint/2010/main" val="11690041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2/9/2023</a:t>
            </a:fld>
            <a:endParaRPr lang="en-US"/>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a:p>
        </p:txBody>
      </p:sp>
    </p:spTree>
    <p:extLst>
      <p:ext uri="{BB962C8B-B14F-4D97-AF65-F5344CB8AC3E}">
        <p14:creationId xmlns:p14="http://schemas.microsoft.com/office/powerpoint/2010/main" val="110100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2/9/2023</a:t>
            </a:fld>
            <a:endParaRPr lang="en-US"/>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a:p>
        </p:txBody>
      </p:sp>
    </p:spTree>
    <p:extLst>
      <p:ext uri="{BB962C8B-B14F-4D97-AF65-F5344CB8AC3E}">
        <p14:creationId xmlns:p14="http://schemas.microsoft.com/office/powerpoint/2010/main" val="38200614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2/9/2023</a:t>
            </a:fld>
            <a:endParaRPr lang="en-US"/>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a:p>
        </p:txBody>
      </p:sp>
    </p:spTree>
    <p:extLst>
      <p:ext uri="{BB962C8B-B14F-4D97-AF65-F5344CB8AC3E}">
        <p14:creationId xmlns:p14="http://schemas.microsoft.com/office/powerpoint/2010/main" val="35233301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2/9/2023</a:t>
            </a:fld>
            <a:endParaRPr lang="en-US"/>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a:p>
        </p:txBody>
      </p:sp>
    </p:spTree>
    <p:extLst>
      <p:ext uri="{BB962C8B-B14F-4D97-AF65-F5344CB8AC3E}">
        <p14:creationId xmlns:p14="http://schemas.microsoft.com/office/powerpoint/2010/main" val="15505894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8617691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28115369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9655941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4754473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018363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solidFill>
                  <a:srgbClr val="1A1A1A">
                    <a:tint val="75000"/>
                  </a:srgbClr>
                </a:solidFill>
              </a:rPr>
              <a:pPr>
                <a:defRPr/>
              </a:pPr>
              <a:t>‹#›</a:t>
            </a:fld>
            <a:endParaRPr lang="en-US">
              <a:solidFill>
                <a:srgbClr val="1A1A1A">
                  <a:tint val="75000"/>
                </a:srgbClr>
              </a:solidFill>
            </a:endParaRPr>
          </a:p>
        </p:txBody>
      </p:sp>
      <p:pic>
        <p:nvPicPr>
          <p:cNvPr id="7" name="Picture 8">
            <a:extLst>
              <a:ext uri="{FF2B5EF4-FFF2-40B4-BE49-F238E27FC236}">
                <a16:creationId xmlns:a16="http://schemas.microsoft.com/office/drawing/2014/main" id="{4F8A0304-ADF1-4009-8D1A-C6FBB21F1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2139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4277822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515348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6A3CD967-C1C5-894F-A49F-FB6A4097F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a:p>
        </p:txBody>
      </p:sp>
      <p:pic>
        <p:nvPicPr>
          <p:cNvPr id="12" name="Picture 11">
            <a:extLst>
              <a:ext uri="{FF2B5EF4-FFF2-40B4-BE49-F238E27FC236}">
                <a16:creationId xmlns:a16="http://schemas.microsoft.com/office/drawing/2014/main" id="{6223E64D-60C9-6748-8D71-777BF4DD6EAE}"/>
              </a:ext>
            </a:extLst>
          </p:cNvPr>
          <p:cNvPicPr>
            <a:picLocks noChangeAspect="1" noChangeArrowheads="1"/>
          </p:cNvPicPr>
          <p:nvPr userDrawn="1"/>
        </p:nvPicPr>
        <p:blipFill>
          <a:blip r:embed="rId3"/>
          <a:srcRect/>
          <a:stretch/>
        </p:blipFill>
        <p:spPr bwMode="auto">
          <a:xfrm>
            <a:off x="10984644" y="5944870"/>
            <a:ext cx="738311"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3887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9151700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solidFill>
                  <a:srgbClr val="1A1A1A">
                    <a:tint val="75000"/>
                  </a:srgbClr>
                </a:solidFill>
              </a:rPr>
              <a:pPr>
                <a:defRPr/>
              </a:pPr>
              <a:t>2/9/2023</a:t>
            </a:fld>
            <a:endParaRPr lang="en-US">
              <a:solidFill>
                <a:srgbClr val="1A1A1A">
                  <a:tint val="75000"/>
                </a:srgbClr>
              </a:solidFill>
            </a:endParaRPr>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9326529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solidFill>
                  <a:srgbClr val="1A1A1A">
                    <a:tint val="75000"/>
                  </a:srgbClr>
                </a:solidFill>
              </a:rPr>
              <a:pPr>
                <a:defRPr/>
              </a:pPr>
              <a:t>2/9/2023</a:t>
            </a:fld>
            <a:endParaRPr lang="en-US">
              <a:solidFill>
                <a:srgbClr val="1A1A1A">
                  <a:tint val="75000"/>
                </a:srgbClr>
              </a:solidFill>
            </a:endParaRPr>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7174116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solidFill>
                  <a:srgbClr val="1A1A1A">
                    <a:tint val="75000"/>
                  </a:srgbClr>
                </a:solidFill>
              </a:rPr>
              <a:pPr>
                <a:defRPr/>
              </a:pPr>
              <a:t>2/9/2023</a:t>
            </a:fld>
            <a:endParaRPr lang="en-US">
              <a:solidFill>
                <a:srgbClr val="1A1A1A">
                  <a:tint val="75000"/>
                </a:srgbClr>
              </a:solidFill>
            </a:endParaRPr>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2472284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2220950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7983953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20783951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4016894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8539990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49326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2/9/2023</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spTree>
    <p:extLst>
      <p:ext uri="{BB962C8B-B14F-4D97-AF65-F5344CB8AC3E}">
        <p14:creationId xmlns:p14="http://schemas.microsoft.com/office/powerpoint/2010/main" val="17186741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6947093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25315802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5683382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solidFill>
                  <a:srgbClr val="1A1A1A">
                    <a:tint val="75000"/>
                  </a:srgbClr>
                </a:solidFill>
              </a:rPr>
              <a:pPr>
                <a:defRPr/>
              </a:pPr>
              <a:t>‹#›</a:t>
            </a:fld>
            <a:endParaRPr lang="en-US">
              <a:solidFill>
                <a:srgbClr val="1A1A1A">
                  <a:tint val="75000"/>
                </a:srgbClr>
              </a:solidFill>
            </a:endParaRPr>
          </a:p>
        </p:txBody>
      </p:sp>
      <p:pic>
        <p:nvPicPr>
          <p:cNvPr id="7" name="Picture 8">
            <a:extLst>
              <a:ext uri="{FF2B5EF4-FFF2-40B4-BE49-F238E27FC236}">
                <a16:creationId xmlns:a16="http://schemas.microsoft.com/office/drawing/2014/main" id="{4F8A0304-ADF1-4009-8D1A-C6FBB21F1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7831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484630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935341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201875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solidFill>
                  <a:srgbClr val="1A1A1A">
                    <a:tint val="75000"/>
                  </a:srgbClr>
                </a:solidFill>
              </a:rPr>
              <a:pPr>
                <a:defRPr/>
              </a:pPr>
              <a:t>2/9/2023</a:t>
            </a:fld>
            <a:endParaRPr lang="en-US">
              <a:solidFill>
                <a:srgbClr val="1A1A1A">
                  <a:tint val="75000"/>
                </a:srgbClr>
              </a:solidFill>
            </a:endParaRPr>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5784857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solidFill>
                  <a:srgbClr val="1A1A1A">
                    <a:tint val="75000"/>
                  </a:srgbClr>
                </a:solidFill>
              </a:rPr>
              <a:pPr>
                <a:defRPr/>
              </a:pPr>
              <a:t>2/9/2023</a:t>
            </a:fld>
            <a:endParaRPr lang="en-US">
              <a:solidFill>
                <a:srgbClr val="1A1A1A">
                  <a:tint val="75000"/>
                </a:srgbClr>
              </a:solidFill>
            </a:endParaRPr>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6181468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solidFill>
                  <a:srgbClr val="1A1A1A">
                    <a:tint val="75000"/>
                  </a:srgbClr>
                </a:solidFill>
              </a:rPr>
              <a:pPr>
                <a:defRPr/>
              </a:pPr>
              <a:t>2/9/2023</a:t>
            </a:fld>
            <a:endParaRPr lang="en-US">
              <a:solidFill>
                <a:srgbClr val="1A1A1A">
                  <a:tint val="75000"/>
                </a:srgbClr>
              </a:solidFill>
            </a:endParaRPr>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277832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2/9/2023</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pic>
        <p:nvPicPr>
          <p:cNvPr id="10" name="Picture 8">
            <a:extLst>
              <a:ext uri="{FF2B5EF4-FFF2-40B4-BE49-F238E27FC236}">
                <a16:creationId xmlns:a16="http://schemas.microsoft.com/office/drawing/2014/main" id="{D5DC7858-D14C-E047-B2F2-437F557DE3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rgbClr val="D9D9D9"/>
          </a:solidFill>
          <a:ln>
            <a:noFill/>
          </a:ln>
        </p:spPr>
      </p:pic>
      <p:pic>
        <p:nvPicPr>
          <p:cNvPr id="11" name="Picture 10">
            <a:extLst>
              <a:ext uri="{FF2B5EF4-FFF2-40B4-BE49-F238E27FC236}">
                <a16:creationId xmlns:a16="http://schemas.microsoft.com/office/drawing/2014/main" id="{2ECEF7B4-276B-694C-B846-BE73D00BDADD}"/>
              </a:ext>
            </a:extLst>
          </p:cNvPr>
          <p:cNvPicPr>
            <a:picLocks noChangeAspect="1" noChangeArrowheads="1"/>
          </p:cNvPicPr>
          <p:nvPr userDrawn="1"/>
        </p:nvPicPr>
        <p:blipFill>
          <a:blip r:embed="rId3"/>
          <a:srcRect/>
          <a:stretch/>
        </p:blipFill>
        <p:spPr bwMode="auto">
          <a:xfrm>
            <a:off x="10984644" y="5944870"/>
            <a:ext cx="738311"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1039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5640069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solidFill>
                  <a:srgbClr val="1A1A1A">
                    <a:tint val="75000"/>
                  </a:srgbClr>
                </a:solidFill>
              </a:rPr>
              <a:pPr>
                <a:defRPr/>
              </a:pPr>
              <a:t>2/9/2023</a:t>
            </a:fld>
            <a:endParaRPr lang="en-US">
              <a:solidFill>
                <a:srgbClr val="1A1A1A">
                  <a:tint val="75000"/>
                </a:srgbClr>
              </a:solidFill>
            </a:endParaRPr>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238252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33808490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solidFill>
                  <a:srgbClr val="1A1A1A">
                    <a:tint val="75000"/>
                  </a:srgbClr>
                </a:solidFill>
              </a:rPr>
              <a:pPr>
                <a:defRPr/>
              </a:pPr>
              <a:t>‹#›</a:t>
            </a:fld>
            <a:endParaRPr lang="en-US">
              <a:solidFill>
                <a:srgbClr val="1A1A1A">
                  <a:tint val="75000"/>
                </a:srgbClr>
              </a:solidFill>
            </a:endParaRPr>
          </a:p>
        </p:txBody>
      </p:sp>
    </p:spTree>
    <p:extLst>
      <p:ext uri="{BB962C8B-B14F-4D97-AF65-F5344CB8AC3E}">
        <p14:creationId xmlns:p14="http://schemas.microsoft.com/office/powerpoint/2010/main" val="1133657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2/9/2023</a:t>
            </a:fld>
            <a:endParaRPr lang="en-US"/>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a:p>
        </p:txBody>
      </p:sp>
      <p:pic>
        <p:nvPicPr>
          <p:cNvPr id="7" name="Picture 6">
            <a:extLst>
              <a:ext uri="{FF2B5EF4-FFF2-40B4-BE49-F238E27FC236}">
                <a16:creationId xmlns:a16="http://schemas.microsoft.com/office/drawing/2014/main" id="{FC110F31-A2D1-A640-BAB6-12F2BC6D5E4D}"/>
              </a:ext>
            </a:extLst>
          </p:cNvPr>
          <p:cNvPicPr>
            <a:picLocks noChangeAspect="1" noChangeArrowheads="1"/>
          </p:cNvPicPr>
          <p:nvPr userDrawn="1"/>
        </p:nvPicPr>
        <p:blipFill>
          <a:blip r:embed="rId2"/>
          <a:srcRect/>
          <a:stretch/>
        </p:blipFill>
        <p:spPr bwMode="auto">
          <a:xfrm>
            <a:off x="9051565" y="496873"/>
            <a:ext cx="2539419"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114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2/9/2023</a:t>
            </a:fld>
            <a:endParaRPr lang="en-US"/>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a:p>
        </p:txBody>
      </p:sp>
    </p:spTree>
    <p:extLst>
      <p:ext uri="{BB962C8B-B14F-4D97-AF65-F5344CB8AC3E}">
        <p14:creationId xmlns:p14="http://schemas.microsoft.com/office/powerpoint/2010/main" val="720717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2/9/2023</a:t>
            </a:fld>
            <a:endParaRPr lang="en-US"/>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a:p>
        </p:txBody>
      </p:sp>
    </p:spTree>
    <p:extLst>
      <p:ext uri="{BB962C8B-B14F-4D97-AF65-F5344CB8AC3E}">
        <p14:creationId xmlns:p14="http://schemas.microsoft.com/office/powerpoint/2010/main" val="43817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2/9/2023</a:t>
            </a:fld>
            <a:endParaRPr lang="en-US"/>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a:p>
        </p:txBody>
      </p:sp>
    </p:spTree>
    <p:extLst>
      <p:ext uri="{BB962C8B-B14F-4D97-AF65-F5344CB8AC3E}">
        <p14:creationId xmlns:p14="http://schemas.microsoft.com/office/powerpoint/2010/main" val="4246649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2/9/2023</a:t>
            </a:fld>
            <a:endParaRPr lang="en-US"/>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a:p>
        </p:txBody>
      </p:sp>
    </p:spTree>
    <p:extLst>
      <p:ext uri="{BB962C8B-B14F-4D97-AF65-F5344CB8AC3E}">
        <p14:creationId xmlns:p14="http://schemas.microsoft.com/office/powerpoint/2010/main" val="2390926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371D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2/9/2023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pic>
        <p:nvPicPr>
          <p:cNvPr id="8" name="Picture 8">
            <a:extLst>
              <a:ext uri="{FF2B5EF4-FFF2-40B4-BE49-F238E27FC236}">
                <a16:creationId xmlns:a16="http://schemas.microsoft.com/office/drawing/2014/main" id="{DA1CF110-6168-2A48-84AE-BADB5595AE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6526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2/9/2023</a:t>
            </a:fld>
            <a:endParaRPr lang="en-US"/>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a:p>
        </p:txBody>
      </p:sp>
    </p:spTree>
    <p:extLst>
      <p:ext uri="{BB962C8B-B14F-4D97-AF65-F5344CB8AC3E}">
        <p14:creationId xmlns:p14="http://schemas.microsoft.com/office/powerpoint/2010/main" val="112007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2/9/2023</a:t>
            </a:fld>
            <a:endParaRPr lang="en-US"/>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a:p>
        </p:txBody>
      </p:sp>
    </p:spTree>
    <p:extLst>
      <p:ext uri="{BB962C8B-B14F-4D97-AF65-F5344CB8AC3E}">
        <p14:creationId xmlns:p14="http://schemas.microsoft.com/office/powerpoint/2010/main" val="3984674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2/9/2023</a:t>
            </a:fld>
            <a:endParaRPr lang="en-US"/>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a:p>
        </p:txBody>
      </p:sp>
    </p:spTree>
    <p:extLst>
      <p:ext uri="{BB962C8B-B14F-4D97-AF65-F5344CB8AC3E}">
        <p14:creationId xmlns:p14="http://schemas.microsoft.com/office/powerpoint/2010/main" val="153534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2/9/2023</a:t>
            </a:fld>
            <a:endParaRPr lang="en-US"/>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a:p>
        </p:txBody>
      </p:sp>
    </p:spTree>
    <p:extLst>
      <p:ext uri="{BB962C8B-B14F-4D97-AF65-F5344CB8AC3E}">
        <p14:creationId xmlns:p14="http://schemas.microsoft.com/office/powerpoint/2010/main" val="1193997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1. Photo transi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A8121D-C8AC-4FCA-ACE1-A2A154CCEDCC}"/>
              </a:ext>
            </a:extLst>
          </p:cNvPr>
          <p:cNvGrpSpPr/>
          <p:nvPr userDrawn="1"/>
        </p:nvGrpSpPr>
        <p:grpSpPr>
          <a:xfrm>
            <a:off x="0" y="0"/>
            <a:ext cx="12206245" cy="6858000"/>
            <a:chOff x="0" y="0"/>
            <a:chExt cx="12206245" cy="6858000"/>
          </a:xfrm>
        </p:grpSpPr>
        <p:pic>
          <p:nvPicPr>
            <p:cNvPr id="9" name="Picture 8">
              <a:extLst>
                <a:ext uri="{FF2B5EF4-FFF2-40B4-BE49-F238E27FC236}">
                  <a16:creationId xmlns:a16="http://schemas.microsoft.com/office/drawing/2014/main" id="{7707C1EE-1874-4A87-8C1B-7EF397509D5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574" r="-10574"/>
            <a:stretch/>
          </p:blipFill>
          <p:spPr>
            <a:xfrm>
              <a:off x="0" y="0"/>
              <a:ext cx="9509760" cy="6858000"/>
            </a:xfrm>
            <a:prstGeom prst="rect">
              <a:avLst/>
            </a:prstGeom>
          </p:spPr>
        </p:pic>
        <p:sp>
          <p:nvSpPr>
            <p:cNvPr id="11" name="Freeform: Shape 10">
              <a:extLst>
                <a:ext uri="{FF2B5EF4-FFF2-40B4-BE49-F238E27FC236}">
                  <a16:creationId xmlns:a16="http://schemas.microsoft.com/office/drawing/2014/main" id="{92B980A9-1491-4479-8AFE-4793A0CEBAF6}"/>
                </a:ext>
              </a:extLst>
            </p:cNvPr>
            <p:cNvSpPr/>
            <p:nvPr userDrawn="1"/>
          </p:nvSpPr>
          <p:spPr>
            <a:xfrm>
              <a:off x="3173552" y="0"/>
              <a:ext cx="9018448" cy="6858000"/>
            </a:xfrm>
            <a:custGeom>
              <a:avLst/>
              <a:gdLst>
                <a:gd name="connsiteX0" fmla="*/ 3220197 w 9018448"/>
                <a:gd name="connsiteY0" fmla="*/ 0 h 6858000"/>
                <a:gd name="connsiteX1" fmla="*/ 9018448 w 9018448"/>
                <a:gd name="connsiteY1" fmla="*/ 0 h 6858000"/>
                <a:gd name="connsiteX2" fmla="*/ 9018448 w 9018448"/>
                <a:gd name="connsiteY2" fmla="*/ 6858000 h 6858000"/>
                <a:gd name="connsiteX3" fmla="*/ 0 w 901844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018448" h="6858000">
                  <a:moveTo>
                    <a:pt x="3220197" y="0"/>
                  </a:moveTo>
                  <a:lnTo>
                    <a:pt x="9018448" y="0"/>
                  </a:lnTo>
                  <a:lnTo>
                    <a:pt x="9018448" y="6858000"/>
                  </a:lnTo>
                  <a:lnTo>
                    <a:pt x="0" y="6858000"/>
                  </a:lnTo>
                  <a:close/>
                </a:path>
              </a:pathLst>
            </a:custGeom>
            <a:solidFill>
              <a:srgbClr val="3793D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accent6"/>
                </a:solidFill>
                <a:effectLst/>
                <a:uFillTx/>
                <a:latin typeface="Candara"/>
                <a:ea typeface="Candara"/>
                <a:cs typeface="Candara"/>
                <a:sym typeface="Candara"/>
              </a:endParaRPr>
            </a:p>
          </p:txBody>
        </p:sp>
        <p:grpSp>
          <p:nvGrpSpPr>
            <p:cNvPr id="10" name="Group 9">
              <a:extLst>
                <a:ext uri="{FF2B5EF4-FFF2-40B4-BE49-F238E27FC236}">
                  <a16:creationId xmlns:a16="http://schemas.microsoft.com/office/drawing/2014/main" id="{2FDD1FB3-6D42-4EF1-B627-CB999BDD7DF8}"/>
                </a:ext>
              </a:extLst>
            </p:cNvPr>
            <p:cNvGrpSpPr/>
            <p:nvPr userDrawn="1"/>
          </p:nvGrpSpPr>
          <p:grpSpPr>
            <a:xfrm>
              <a:off x="10094976" y="5367528"/>
              <a:ext cx="2111269" cy="1111833"/>
              <a:chOff x="10094976" y="5367528"/>
              <a:chExt cx="2111269" cy="1111833"/>
            </a:xfrm>
          </p:grpSpPr>
          <p:sp>
            <p:nvSpPr>
              <p:cNvPr id="12" name="Footer Placeholder 2">
                <a:extLst>
                  <a:ext uri="{FF2B5EF4-FFF2-40B4-BE49-F238E27FC236}">
                    <a16:creationId xmlns:a16="http://schemas.microsoft.com/office/drawing/2014/main" id="{7B2EBD30-F708-429D-BBA4-3CC1F6278E3C}"/>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p>
                <a:r>
                  <a:rPr sz="1200" dirty="0">
                    <a:solidFill>
                      <a:schemeClr val="bg1"/>
                    </a:solidFill>
                  </a:rPr>
                  <a:t>© Advance Education, Inc.</a:t>
                </a:r>
              </a:p>
            </p:txBody>
          </p:sp>
          <p:sp>
            <p:nvSpPr>
              <p:cNvPr id="13" name="Rectangle 12">
                <a:extLst>
                  <a:ext uri="{FF2B5EF4-FFF2-40B4-BE49-F238E27FC236}">
                    <a16:creationId xmlns:a16="http://schemas.microsoft.com/office/drawing/2014/main" id="{5FAF2BE3-B55F-4DD1-9C9E-B63895CA746C}"/>
                  </a:ext>
                </a:extLst>
              </p:cNvPr>
              <p:cNvSpPr/>
              <p:nvPr userDrawn="1"/>
            </p:nvSpPr>
            <p:spPr>
              <a:xfrm>
                <a:off x="10115550" y="6086629"/>
                <a:ext cx="2076450" cy="100325"/>
              </a:xfrm>
              <a:prstGeom prst="rect">
                <a:avLst/>
              </a:prstGeom>
              <a:solidFill>
                <a:schemeClr val="bg1"/>
              </a:solidFill>
              <a:ln w="12700">
                <a:miter lim="400000"/>
              </a:ln>
            </p:spPr>
            <p:txBody>
              <a:bodyPr lIns="45719" rIns="45719" anchor="ctr"/>
              <a:lstStyle/>
              <a:p>
                <a:pPr algn="ctr">
                  <a:defRPr>
                    <a:solidFill>
                      <a:srgbClr val="FFFFFF"/>
                    </a:solidFill>
                  </a:defRPr>
                </a:pPr>
                <a:endParaRPr dirty="0"/>
              </a:p>
            </p:txBody>
          </p:sp>
          <p:pic>
            <p:nvPicPr>
              <p:cNvPr id="18" name="Picture 17">
                <a:extLst>
                  <a:ext uri="{FF2B5EF4-FFF2-40B4-BE49-F238E27FC236}">
                    <a16:creationId xmlns:a16="http://schemas.microsoft.com/office/drawing/2014/main" id="{1521BFC4-226C-4EE1-947B-91DCF28D98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4976" y="5367528"/>
                <a:ext cx="1681604" cy="544872"/>
              </a:xfrm>
              <a:prstGeom prst="rect">
                <a:avLst/>
              </a:prstGeom>
            </p:spPr>
          </p:pic>
        </p:grpSp>
      </p:grpSp>
      <p:sp>
        <p:nvSpPr>
          <p:cNvPr id="8" name="Text Placeholder 8">
            <a:extLst>
              <a:ext uri="{FF2B5EF4-FFF2-40B4-BE49-F238E27FC236}">
                <a16:creationId xmlns:a16="http://schemas.microsoft.com/office/drawing/2014/main" id="{7EA31EEC-9BD4-4ACC-BAF7-C32BD86E2CCA}"/>
              </a:ext>
            </a:extLst>
          </p:cNvPr>
          <p:cNvSpPr>
            <a:spLocks noGrp="1"/>
          </p:cNvSpPr>
          <p:nvPr>
            <p:ph type="body" sz="quarter" idx="10" hasCustomPrompt="1"/>
          </p:nvPr>
        </p:nvSpPr>
        <p:spPr>
          <a:xfrm>
            <a:off x="6135624" y="1155700"/>
            <a:ext cx="5640956" cy="4142232"/>
          </a:xfrm>
        </p:spPr>
        <p:txBody>
          <a:bodyPr/>
          <a:lstStyle>
            <a:lvl1pPr marL="0" indent="0">
              <a:buFontTx/>
              <a:buNone/>
              <a:defRPr sz="320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add text</a:t>
            </a:r>
          </a:p>
        </p:txBody>
      </p:sp>
    </p:spTree>
    <p:extLst>
      <p:ext uri="{BB962C8B-B14F-4D97-AF65-F5344CB8AC3E}">
        <p14:creationId xmlns:p14="http://schemas.microsoft.com/office/powerpoint/2010/main" val="699555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 Gear 7">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38CD1BA-BEED-434C-8511-137FDC261363}"/>
              </a:ext>
            </a:extLst>
          </p:cNvPr>
          <p:cNvSpPr txBox="1">
            <a:spLocks noGrp="1"/>
          </p:cNvSpPr>
          <p:nvPr>
            <p:ph type="body" sz="half" idx="1" hasCustomPrompt="1"/>
          </p:nvPr>
        </p:nvSpPr>
        <p:spPr>
          <a:xfrm>
            <a:off x="841247" y="1481328"/>
            <a:ext cx="5181601" cy="4109510"/>
          </a:xfrm>
          <a:prstGeom prst="rect">
            <a:avLst/>
          </a:prstGeom>
        </p:spPr>
        <p:txBody>
          <a:bodyPr>
            <a:noAutofit/>
          </a:bodyPr>
          <a:lstStyle>
            <a:lvl1pPr marL="0" indent="0">
              <a:buFontTx/>
              <a:buNone/>
              <a:defRPr sz="2600">
                <a:solidFill>
                  <a:schemeClr val="accent4">
                    <a:lumMod val="75000"/>
                  </a:schemeClr>
                </a:solidFill>
              </a:defRPr>
            </a:lvl1pPr>
          </a:lstStyle>
          <a:p>
            <a:r>
              <a:rPr lang="en-US" dirty="0"/>
              <a:t>Click to add text</a:t>
            </a:r>
            <a:endParaRPr dirty="0"/>
          </a:p>
        </p:txBody>
      </p:sp>
      <p:sp>
        <p:nvSpPr>
          <p:cNvPr id="11" name="Slide Number">
            <a:extLst>
              <a:ext uri="{FF2B5EF4-FFF2-40B4-BE49-F238E27FC236}">
                <a16:creationId xmlns:a16="http://schemas.microsoft.com/office/drawing/2014/main" id="{4E219FD3-EC54-4F60-B488-51C174AC70F4}"/>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sp>
        <p:nvSpPr>
          <p:cNvPr id="12" name="Text Placeholder 6">
            <a:extLst>
              <a:ext uri="{FF2B5EF4-FFF2-40B4-BE49-F238E27FC236}">
                <a16:creationId xmlns:a16="http://schemas.microsoft.com/office/drawing/2014/main" id="{6329D536-2C26-4516-8FE7-C746537F6E17}"/>
              </a:ext>
            </a:extLst>
          </p:cNvPr>
          <p:cNvSpPr>
            <a:spLocks noGrp="1"/>
          </p:cNvSpPr>
          <p:nvPr>
            <p:ph type="body" sz="quarter" idx="10" hasCustomPrompt="1"/>
          </p:nvPr>
        </p:nvSpPr>
        <p:spPr>
          <a:xfrm>
            <a:off x="838200" y="649224"/>
            <a:ext cx="10515600" cy="722376"/>
          </a:xfrm>
        </p:spPr>
        <p:txBody>
          <a:bodyPr anchor="b" anchorCtr="0"/>
          <a:lstStyle>
            <a:lvl1pPr marL="0" indent="0">
              <a:buFontTx/>
              <a:buNone/>
              <a:defRPr sz="4000" b="1">
                <a:solidFill>
                  <a:srgbClr val="333333"/>
                </a:solidFill>
              </a:defRPr>
            </a:lvl1pPr>
          </a:lstStyle>
          <a:p>
            <a:pPr lvl="0"/>
            <a:r>
              <a:rPr lang="en-US" dirty="0"/>
              <a:t>Click to add text</a:t>
            </a:r>
          </a:p>
        </p:txBody>
      </p:sp>
      <p:grpSp>
        <p:nvGrpSpPr>
          <p:cNvPr id="3" name="Group 2"/>
          <p:cNvGrpSpPr/>
          <p:nvPr userDrawn="1"/>
        </p:nvGrpSpPr>
        <p:grpSpPr>
          <a:xfrm>
            <a:off x="0" y="-2"/>
            <a:ext cx="12716931" cy="7533730"/>
            <a:chOff x="0" y="-2"/>
            <a:chExt cx="12716931" cy="7533730"/>
          </a:xfrm>
        </p:grpSpPr>
        <p:sp>
          <p:nvSpPr>
            <p:cNvPr id="8" name="Rectangle 8">
              <a:extLst>
                <a:ext uri="{FF2B5EF4-FFF2-40B4-BE49-F238E27FC236}">
                  <a16:creationId xmlns:a16="http://schemas.microsoft.com/office/drawing/2014/main" id="{475B5A90-1B64-453D-BA6A-25BFFCB14C58}"/>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
          <p:nvSpPr>
            <p:cNvPr id="10" name="Footer Placeholder 2">
              <a:extLst>
                <a:ext uri="{FF2B5EF4-FFF2-40B4-BE49-F238E27FC236}">
                  <a16:creationId xmlns:a16="http://schemas.microsoft.com/office/drawing/2014/main" id="{35A4968A-360C-40BA-A3DF-31DF1656A2B2}"/>
                </a:ext>
              </a:extLst>
            </p:cNvPr>
            <p:cNvSpPr txBox="1"/>
            <p:nvPr userDrawn="1"/>
          </p:nvSpPr>
          <p:spPr>
            <a:xfrm>
              <a:off x="1554480"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pic>
          <p:nvPicPr>
            <p:cNvPr id="13" name="Picture 21" descr="Picture 21">
              <a:extLst>
                <a:ext uri="{FF2B5EF4-FFF2-40B4-BE49-F238E27FC236}">
                  <a16:creationId xmlns:a16="http://schemas.microsoft.com/office/drawing/2014/main" id="{D24277FC-D1D3-43BD-B503-E15E4226D766}"/>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rot="20603483">
              <a:off x="9263929" y="5709270"/>
              <a:ext cx="1740400" cy="1734598"/>
            </a:xfrm>
            <a:prstGeom prst="rect">
              <a:avLst/>
            </a:prstGeom>
            <a:ln w="12700">
              <a:miter lim="400000"/>
            </a:ln>
          </p:spPr>
        </p:pic>
        <p:pic>
          <p:nvPicPr>
            <p:cNvPr id="14" name="Picture 22" descr="Picture 22">
              <a:extLst>
                <a:ext uri="{FF2B5EF4-FFF2-40B4-BE49-F238E27FC236}">
                  <a16:creationId xmlns:a16="http://schemas.microsoft.com/office/drawing/2014/main" id="{1EF22511-E3D8-45FD-86B8-EFECD14F4D3C}"/>
                </a:ext>
              </a:extLst>
            </p:cNvPr>
            <p:cNvPicPr>
              <a:picLocks noChangeAspect="1"/>
            </p:cNvPicPr>
            <p:nvPr userDrawn="1"/>
          </p:nvPicPr>
          <p:blipFill>
            <a:blip r:embed="rId3" cstate="screen">
              <a:alphaModFix amt="35000"/>
              <a:extLst>
                <a:ext uri="{28A0092B-C50C-407E-A947-70E740481C1C}">
                  <a14:useLocalDpi xmlns:a14="http://schemas.microsoft.com/office/drawing/2010/main"/>
                </a:ext>
              </a:extLst>
            </a:blip>
            <a:stretch>
              <a:fillRect/>
            </a:stretch>
          </p:blipFill>
          <p:spPr>
            <a:xfrm rot="19828024">
              <a:off x="11006567" y="5829065"/>
              <a:ext cx="1710364" cy="1704663"/>
            </a:xfrm>
            <a:prstGeom prst="rect">
              <a:avLst/>
            </a:prstGeom>
            <a:ln w="12700">
              <a:miter lim="400000"/>
            </a:ln>
          </p:spPr>
        </p:pic>
        <p:pic>
          <p:nvPicPr>
            <p:cNvPr id="15" name="Picture 24" descr="Picture 24">
              <a:extLst>
                <a:ext uri="{FF2B5EF4-FFF2-40B4-BE49-F238E27FC236}">
                  <a16:creationId xmlns:a16="http://schemas.microsoft.com/office/drawing/2014/main" id="{6E1748CA-46E1-402A-AE4A-69E75B74BFED}"/>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8827720" y="4131809"/>
              <a:ext cx="1713036" cy="1707326"/>
            </a:xfrm>
            <a:prstGeom prst="rect">
              <a:avLst/>
            </a:prstGeom>
            <a:ln w="12700">
              <a:miter lim="400000"/>
            </a:ln>
          </p:spPr>
        </p:pic>
        <p:pic>
          <p:nvPicPr>
            <p:cNvPr id="16" name="Picture 27" descr="Picture 27">
              <a:extLst>
                <a:ext uri="{FF2B5EF4-FFF2-40B4-BE49-F238E27FC236}">
                  <a16:creationId xmlns:a16="http://schemas.microsoft.com/office/drawing/2014/main" id="{E9F8D5F2-831D-471F-885C-7898CE6F17D1}"/>
                </a:ext>
              </a:extLst>
            </p:cNvPr>
            <p:cNvPicPr>
              <a:picLocks noChangeAspect="1"/>
            </p:cNvPicPr>
            <p:nvPr userDrawn="1"/>
          </p:nvPicPr>
          <p:blipFill>
            <a:blip r:embed="rId4" cstate="screen">
              <a:alphaModFix amt="35000"/>
              <a:extLst>
                <a:ext uri="{28A0092B-C50C-407E-A947-70E740481C1C}">
                  <a14:useLocalDpi xmlns:a14="http://schemas.microsoft.com/office/drawing/2010/main"/>
                </a:ext>
              </a:extLst>
            </a:blip>
            <a:stretch>
              <a:fillRect/>
            </a:stretch>
          </p:blipFill>
          <p:spPr>
            <a:xfrm>
              <a:off x="10413803" y="4380393"/>
              <a:ext cx="1713036" cy="1707326"/>
            </a:xfrm>
            <a:prstGeom prst="rect">
              <a:avLst/>
            </a:prstGeom>
            <a:ln w="12700">
              <a:miter lim="400000"/>
            </a:ln>
          </p:spPr>
        </p:pic>
        <p:pic>
          <p:nvPicPr>
            <p:cNvPr id="17" name="Picture 30" descr="Picture 30">
              <a:extLst>
                <a:ext uri="{FF2B5EF4-FFF2-40B4-BE49-F238E27FC236}">
                  <a16:creationId xmlns:a16="http://schemas.microsoft.com/office/drawing/2014/main" id="{4A2D78D0-103C-4212-88FC-9D4171C49868}"/>
                </a:ext>
              </a:extLst>
            </p:cNvPr>
            <p:cNvPicPr>
              <a:picLocks noChangeAspect="1"/>
            </p:cNvPicPr>
            <p:nvPr userDrawn="1"/>
          </p:nvPicPr>
          <p:blipFill>
            <a:blip r:embed="rId5" cstate="screen">
              <a:alphaModFix amt="35000"/>
              <a:extLst>
                <a:ext uri="{28A0092B-C50C-407E-A947-70E740481C1C}">
                  <a14:useLocalDpi xmlns:a14="http://schemas.microsoft.com/office/drawing/2010/main"/>
                </a:ext>
              </a:extLst>
            </a:blip>
            <a:stretch>
              <a:fillRect/>
            </a:stretch>
          </p:blipFill>
          <p:spPr>
            <a:xfrm>
              <a:off x="7642174" y="5208933"/>
              <a:ext cx="1769045" cy="1763149"/>
            </a:xfrm>
            <a:prstGeom prst="rect">
              <a:avLst/>
            </a:prstGeom>
            <a:ln w="12700">
              <a:miter lim="400000"/>
            </a:ln>
          </p:spPr>
        </p:pic>
      </p:grpSp>
    </p:spTree>
    <p:extLst>
      <p:ext uri="{BB962C8B-B14F-4D97-AF65-F5344CB8AC3E}">
        <p14:creationId xmlns:p14="http://schemas.microsoft.com/office/powerpoint/2010/main" val="3610530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 Full width bar on left">
    <p:spTree>
      <p:nvGrpSpPr>
        <p:cNvPr id="1" name=""/>
        <p:cNvGrpSpPr/>
        <p:nvPr/>
      </p:nvGrpSpPr>
      <p:grpSpPr>
        <a:xfrm>
          <a:off x="0" y="0"/>
          <a:ext cx="0" cy="0"/>
          <a:chOff x="0" y="0"/>
          <a:chExt cx="0" cy="0"/>
        </a:xfrm>
      </p:grpSpPr>
      <p:sp>
        <p:nvSpPr>
          <p:cNvPr id="18" name="Slide Number">
            <a:extLst>
              <a:ext uri="{FF2B5EF4-FFF2-40B4-BE49-F238E27FC236}">
                <a16:creationId xmlns:a16="http://schemas.microsoft.com/office/drawing/2014/main" id="{E73EF6EA-A2C0-437D-B648-328BC6A66B8E}"/>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sp>
        <p:nvSpPr>
          <p:cNvPr id="7" name="Body Level One…">
            <a:extLst>
              <a:ext uri="{FF2B5EF4-FFF2-40B4-BE49-F238E27FC236}">
                <a16:creationId xmlns:a16="http://schemas.microsoft.com/office/drawing/2014/main" id="{95A721BE-49D3-4197-94C4-DF79CC558424}"/>
              </a:ext>
            </a:extLst>
          </p:cNvPr>
          <p:cNvSpPr txBox="1">
            <a:spLocks noGrp="1"/>
          </p:cNvSpPr>
          <p:nvPr>
            <p:ph type="body" sz="half" idx="1" hasCustomPrompt="1"/>
          </p:nvPr>
        </p:nvSpPr>
        <p:spPr>
          <a:xfrm>
            <a:off x="841247" y="1481327"/>
            <a:ext cx="10512553" cy="3714290"/>
          </a:xfrm>
          <a:prstGeom prst="rect">
            <a:avLst/>
          </a:prstGeom>
        </p:spPr>
        <p:txBody>
          <a:bodyPr>
            <a:noAutofit/>
          </a:bodyPr>
          <a:lstStyle>
            <a:lvl1pPr marL="0" indent="0">
              <a:buSzTx/>
              <a:buFontTx/>
              <a:buNone/>
              <a:defRPr sz="2600">
                <a:solidFill>
                  <a:schemeClr val="accent4">
                    <a:lumMod val="75000"/>
                  </a:schemeClr>
                </a:solidFill>
              </a:defRPr>
            </a:lvl1pPr>
            <a:lvl2pPr marL="704850" indent="-247650">
              <a:buFontTx/>
              <a:defRPr sz="2400">
                <a:solidFill>
                  <a:schemeClr val="accent4">
                    <a:lumMod val="75000"/>
                  </a:schemeClr>
                </a:solidFill>
              </a:defRPr>
            </a:lvl2pPr>
            <a:lvl3pPr marL="1211580" indent="-297180">
              <a:buFontTx/>
              <a:defRPr sz="2000">
                <a:solidFill>
                  <a:schemeClr val="accent4">
                    <a:lumMod val="75000"/>
                  </a:schemeClr>
                </a:solidFill>
              </a:defRPr>
            </a:lvl3pPr>
            <a:lvl4pPr marL="1701800" indent="-330200">
              <a:buFontTx/>
              <a:defRPr sz="1800">
                <a:solidFill>
                  <a:schemeClr val="accent4">
                    <a:lumMod val="75000"/>
                  </a:schemeClr>
                </a:solidFill>
              </a:defRPr>
            </a:lvl4pPr>
            <a:lvl5pPr marL="2159000" indent="-330200">
              <a:buFontTx/>
              <a:defRPr sz="1800">
                <a:solidFill>
                  <a:schemeClr val="accent4">
                    <a:lumMod val="7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Text Placeholder 6">
            <a:extLst>
              <a:ext uri="{FF2B5EF4-FFF2-40B4-BE49-F238E27FC236}">
                <a16:creationId xmlns:a16="http://schemas.microsoft.com/office/drawing/2014/main" id="{D5D746DB-95AC-4E9B-89C3-C0DDA6A4C642}"/>
              </a:ext>
            </a:extLst>
          </p:cNvPr>
          <p:cNvSpPr>
            <a:spLocks noGrp="1"/>
          </p:cNvSpPr>
          <p:nvPr>
            <p:ph type="body" sz="quarter" idx="10" hasCustomPrompt="1"/>
          </p:nvPr>
        </p:nvSpPr>
        <p:spPr>
          <a:xfrm>
            <a:off x="838200" y="649224"/>
            <a:ext cx="10515600" cy="722376"/>
          </a:xfrm>
        </p:spPr>
        <p:txBody>
          <a:bodyPr anchor="b" anchorCtr="0"/>
          <a:lstStyle>
            <a:lvl1pPr marL="0" indent="0">
              <a:buFontTx/>
              <a:buNone/>
              <a:defRPr sz="4000" b="1">
                <a:solidFill>
                  <a:srgbClr val="333333"/>
                </a:solidFill>
              </a:defRPr>
            </a:lvl1pPr>
          </a:lstStyle>
          <a:p>
            <a:pPr lvl="0"/>
            <a:r>
              <a:rPr lang="en-US" dirty="0"/>
              <a:t>Click to add text</a:t>
            </a:r>
          </a:p>
        </p:txBody>
      </p:sp>
      <p:grpSp>
        <p:nvGrpSpPr>
          <p:cNvPr id="2" name="Group 1">
            <a:extLst>
              <a:ext uri="{FF2B5EF4-FFF2-40B4-BE49-F238E27FC236}">
                <a16:creationId xmlns:a16="http://schemas.microsoft.com/office/drawing/2014/main" id="{D444B26A-4BC1-45D6-B2D9-234CBD7426DF}"/>
              </a:ext>
            </a:extLst>
          </p:cNvPr>
          <p:cNvGrpSpPr/>
          <p:nvPr userDrawn="1"/>
        </p:nvGrpSpPr>
        <p:grpSpPr>
          <a:xfrm>
            <a:off x="-2" y="-2543"/>
            <a:ext cx="12206247" cy="6860543"/>
            <a:chOff x="-2" y="-2543"/>
            <a:chExt cx="12206247" cy="6860543"/>
          </a:xfrm>
        </p:grpSpPr>
        <p:sp>
          <p:nvSpPr>
            <p:cNvPr id="172" name="Rectangle 3"/>
            <p:cNvSpPr/>
            <p:nvPr/>
          </p:nvSpPr>
          <p:spPr>
            <a:xfrm rot="5400000">
              <a:off x="-3293113" y="3290568"/>
              <a:ext cx="6860543" cy="274321"/>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grpSp>
          <p:nvGrpSpPr>
            <p:cNvPr id="13" name="Group 12">
              <a:extLst>
                <a:ext uri="{FF2B5EF4-FFF2-40B4-BE49-F238E27FC236}">
                  <a16:creationId xmlns:a16="http://schemas.microsoft.com/office/drawing/2014/main" id="{7A232C40-A6CB-4171-B0B4-6261D50D3018}"/>
                </a:ext>
              </a:extLst>
            </p:cNvPr>
            <p:cNvGrpSpPr>
              <a:grpSpLocks noChangeAspect="1"/>
            </p:cNvGrpSpPr>
            <p:nvPr userDrawn="1"/>
          </p:nvGrpSpPr>
          <p:grpSpPr>
            <a:xfrm>
              <a:off x="10090425" y="5371030"/>
              <a:ext cx="2115820" cy="1108331"/>
              <a:chOff x="10090425" y="5371030"/>
              <a:chExt cx="2115820" cy="1108331"/>
            </a:xfrm>
          </p:grpSpPr>
          <p:sp>
            <p:nvSpPr>
              <p:cNvPr id="14" name="Footer Placeholder 2">
                <a:extLst>
                  <a:ext uri="{FF2B5EF4-FFF2-40B4-BE49-F238E27FC236}">
                    <a16:creationId xmlns:a16="http://schemas.microsoft.com/office/drawing/2014/main" id="{B63F9346-9E5F-4C1C-9C49-63B5CF1915B2}"/>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sp>
            <p:nvSpPr>
              <p:cNvPr id="15" name="Rectangle 12">
                <a:extLst>
                  <a:ext uri="{FF2B5EF4-FFF2-40B4-BE49-F238E27FC236}">
                    <a16:creationId xmlns:a16="http://schemas.microsoft.com/office/drawing/2014/main" id="{FF47FAD0-3D38-49E8-9FA3-D4351C3BC52A}"/>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pic>
            <p:nvPicPr>
              <p:cNvPr id="16" name="Picture 15">
                <a:extLst>
                  <a:ext uri="{FF2B5EF4-FFF2-40B4-BE49-F238E27FC236}">
                    <a16:creationId xmlns:a16="http://schemas.microsoft.com/office/drawing/2014/main" id="{BD6DD1B5-EC2A-40D4-8199-B6D798B440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90425" y="5371030"/>
                <a:ext cx="1706337" cy="552886"/>
              </a:xfrm>
              <a:prstGeom prst="rect">
                <a:avLst/>
              </a:prstGeom>
            </p:spPr>
          </p:pic>
        </p:grpSp>
      </p:grpSp>
    </p:spTree>
    <p:extLst>
      <p:ext uri="{BB962C8B-B14F-4D97-AF65-F5344CB8AC3E}">
        <p14:creationId xmlns:p14="http://schemas.microsoft.com/office/powerpoint/2010/main" val="2237413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9. 1/2 width photo on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D5DEAE-2DA2-4406-82E8-E5838F8CE72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632300" y="474983"/>
            <a:ext cx="9591471" cy="6383017"/>
          </a:xfrm>
          <a:prstGeom prst="rect">
            <a:avLst/>
          </a:prstGeom>
          <a:effectLst>
            <a:softEdge rad="393700"/>
          </a:effectLst>
        </p:spPr>
      </p:pic>
      <p:sp>
        <p:nvSpPr>
          <p:cNvPr id="5" name="Rectangle 8">
            <a:extLst>
              <a:ext uri="{FF2B5EF4-FFF2-40B4-BE49-F238E27FC236}">
                <a16:creationId xmlns:a16="http://schemas.microsoft.com/office/drawing/2014/main" id="{6C186227-1C9B-42F2-9402-FD424FB06D82}"/>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
        <p:nvSpPr>
          <p:cNvPr id="6" name="Footer Placeholder 2">
            <a:extLst>
              <a:ext uri="{FF2B5EF4-FFF2-40B4-BE49-F238E27FC236}">
                <a16:creationId xmlns:a16="http://schemas.microsoft.com/office/drawing/2014/main" id="{35DF1A28-7ABB-403A-B630-2C19AED1209E}"/>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t>© Advance Education, Inc.</a:t>
            </a:r>
          </a:p>
        </p:txBody>
      </p:sp>
      <p:pic>
        <p:nvPicPr>
          <p:cNvPr id="7" name="Picture 6" descr="Picture 6">
            <a:extLst>
              <a:ext uri="{FF2B5EF4-FFF2-40B4-BE49-F238E27FC236}">
                <a16:creationId xmlns:a16="http://schemas.microsoft.com/office/drawing/2014/main" id="{C1F96F01-E2B8-4545-A332-77BD8E9ED9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15550" y="5396193"/>
            <a:ext cx="1495915" cy="489860"/>
          </a:xfrm>
          <a:prstGeom prst="rect">
            <a:avLst/>
          </a:prstGeom>
          <a:ln w="12700">
            <a:miter lim="400000"/>
          </a:ln>
        </p:spPr>
      </p:pic>
      <p:sp>
        <p:nvSpPr>
          <p:cNvPr id="8" name="Rectangle 12">
            <a:extLst>
              <a:ext uri="{FF2B5EF4-FFF2-40B4-BE49-F238E27FC236}">
                <a16:creationId xmlns:a16="http://schemas.microsoft.com/office/drawing/2014/main" id="{CD70E87B-25B5-48AA-B5B6-ED3985FD0CA2}"/>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
        <p:nvSpPr>
          <p:cNvPr id="9" name="Text Placeholder 9">
            <a:extLst>
              <a:ext uri="{FF2B5EF4-FFF2-40B4-BE49-F238E27FC236}">
                <a16:creationId xmlns:a16="http://schemas.microsoft.com/office/drawing/2014/main" id="{E16E62F5-272A-4800-BB8D-5C707A2E7B83}"/>
              </a:ext>
            </a:extLst>
          </p:cNvPr>
          <p:cNvSpPr>
            <a:spLocks noGrp="1"/>
          </p:cNvSpPr>
          <p:nvPr>
            <p:ph type="body" sz="quarter" idx="10" hasCustomPrompt="1"/>
          </p:nvPr>
        </p:nvSpPr>
        <p:spPr>
          <a:xfrm>
            <a:off x="4773168" y="2057400"/>
            <a:ext cx="6803136" cy="3209544"/>
          </a:xfrm>
        </p:spPr>
        <p:txBody>
          <a:bodyPr/>
          <a:lstStyle>
            <a:lvl1pPr marL="0" indent="0">
              <a:buFontTx/>
              <a:buNone/>
              <a:defRPr sz="2600">
                <a:solidFill>
                  <a:srgbClr val="7F7F7F"/>
                </a:solidFill>
              </a:defRPr>
            </a:lvl1pPr>
          </a:lstStyle>
          <a:p>
            <a:pPr lvl="0"/>
            <a:r>
              <a:rPr lang="en-US" dirty="0"/>
              <a:t>Click to edit text</a:t>
            </a:r>
          </a:p>
        </p:txBody>
      </p:sp>
      <p:sp>
        <p:nvSpPr>
          <p:cNvPr id="10" name="Text Placeholder 6">
            <a:extLst>
              <a:ext uri="{FF2B5EF4-FFF2-40B4-BE49-F238E27FC236}">
                <a16:creationId xmlns:a16="http://schemas.microsoft.com/office/drawing/2014/main" id="{D010C01F-0A80-4E65-9053-F764B184CE33}"/>
              </a:ext>
            </a:extLst>
          </p:cNvPr>
          <p:cNvSpPr>
            <a:spLocks noGrp="1"/>
          </p:cNvSpPr>
          <p:nvPr>
            <p:ph type="body" sz="quarter" idx="11" hasCustomPrompt="1"/>
          </p:nvPr>
        </p:nvSpPr>
        <p:spPr>
          <a:xfrm>
            <a:off x="838200" y="649224"/>
            <a:ext cx="10515600" cy="1289304"/>
          </a:xfrm>
        </p:spPr>
        <p:txBody>
          <a:bodyPr anchor="b" anchorCtr="0"/>
          <a:lstStyle>
            <a:lvl1pPr marL="0" indent="0">
              <a:buFontTx/>
              <a:buNone/>
              <a:defRPr sz="3600"/>
            </a:lvl1pPr>
          </a:lstStyle>
          <a:p>
            <a:pPr lvl="0"/>
            <a:r>
              <a:rPr lang="en-US" dirty="0"/>
              <a:t>Click to add text</a:t>
            </a:r>
          </a:p>
        </p:txBody>
      </p:sp>
    </p:spTree>
    <p:extLst>
      <p:ext uri="{BB962C8B-B14F-4D97-AF65-F5344CB8AC3E}">
        <p14:creationId xmlns:p14="http://schemas.microsoft.com/office/powerpoint/2010/main" val="2975261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 1/3 right">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AC816482-E6EE-4D99-BCA7-0B93482F0C41}"/>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
        <p:nvSpPr>
          <p:cNvPr id="22" name="Footer Placeholder 2">
            <a:extLst>
              <a:ext uri="{FF2B5EF4-FFF2-40B4-BE49-F238E27FC236}">
                <a16:creationId xmlns:a16="http://schemas.microsoft.com/office/drawing/2014/main" id="{6B4A2D16-6502-4B2D-B74B-9B733AF50BDB}"/>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t>© Advance Education, Inc.</a:t>
            </a:r>
          </a:p>
        </p:txBody>
      </p:sp>
      <p:pic>
        <p:nvPicPr>
          <p:cNvPr id="23" name="Picture 22" descr="Picture 6">
            <a:extLst>
              <a:ext uri="{FF2B5EF4-FFF2-40B4-BE49-F238E27FC236}">
                <a16:creationId xmlns:a16="http://schemas.microsoft.com/office/drawing/2014/main" id="{CA037706-0499-4123-8DDC-5A6B3504C9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15550" y="5396193"/>
            <a:ext cx="1495915" cy="489860"/>
          </a:xfrm>
          <a:prstGeom prst="rect">
            <a:avLst/>
          </a:prstGeom>
          <a:ln w="12700">
            <a:miter lim="400000"/>
          </a:ln>
        </p:spPr>
      </p:pic>
      <p:sp>
        <p:nvSpPr>
          <p:cNvPr id="24" name="Rectangle 12">
            <a:extLst>
              <a:ext uri="{FF2B5EF4-FFF2-40B4-BE49-F238E27FC236}">
                <a16:creationId xmlns:a16="http://schemas.microsoft.com/office/drawing/2014/main" id="{1EABD5BB-EF86-4BDE-89F7-1F2EF80BAC87}"/>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
        <p:nvSpPr>
          <p:cNvPr id="25" name="Slide Number">
            <a:extLst>
              <a:ext uri="{FF2B5EF4-FFF2-40B4-BE49-F238E27FC236}">
                <a16:creationId xmlns:a16="http://schemas.microsoft.com/office/drawing/2014/main" id="{A01345B7-AF1C-45B2-8D27-6F8863330F82}"/>
              </a:ext>
            </a:extLst>
          </p:cNvPr>
          <p:cNvSpPr txBox="1">
            <a:spLocks noGrp="1"/>
          </p:cNvSpPr>
          <p:nvPr>
            <p:ph type="sldNum" sz="quarter" idx="4"/>
          </p:nvPr>
        </p:nvSpPr>
        <p:spPr>
          <a:xfrm>
            <a:off x="838200" y="6202362"/>
            <a:ext cx="199182" cy="203201"/>
          </a:xfrm>
          <a:prstGeom prst="rect">
            <a:avLst/>
          </a:prstGeom>
        </p:spPr>
        <p:txBody>
          <a:bodyPr/>
          <a:lstStyle/>
          <a:p>
            <a:fld id="{86CB4B4D-7CA3-9044-876B-883B54F8677D}" type="slidenum">
              <a:t>‹#›</a:t>
            </a:fld>
            <a:endParaRPr dirty="0"/>
          </a:p>
        </p:txBody>
      </p:sp>
      <p:sp>
        <p:nvSpPr>
          <p:cNvPr id="3" name="Text Placeholder 2">
            <a:extLst>
              <a:ext uri="{FF2B5EF4-FFF2-40B4-BE49-F238E27FC236}">
                <a16:creationId xmlns:a16="http://schemas.microsoft.com/office/drawing/2014/main" id="{6EE48ABA-262F-463C-9148-F349FA45FA9A}"/>
              </a:ext>
            </a:extLst>
          </p:cNvPr>
          <p:cNvSpPr>
            <a:spLocks noGrp="1"/>
          </p:cNvSpPr>
          <p:nvPr>
            <p:ph type="body" sz="quarter" idx="10" hasCustomPrompt="1"/>
          </p:nvPr>
        </p:nvSpPr>
        <p:spPr>
          <a:xfrm>
            <a:off x="6172200" y="1481328"/>
            <a:ext cx="5184648" cy="3657600"/>
          </a:xfrm>
        </p:spPr>
        <p:txBody>
          <a:bodyPr/>
          <a:lstStyle>
            <a:lvl1pPr marL="0" marR="0" indent="0" algn="l" defTabSz="914400" rtl="0" eaLnBrk="1" fontAlgn="auto" latinLnBrk="0" hangingPunct="1">
              <a:lnSpc>
                <a:spcPct val="90000"/>
              </a:lnSpc>
              <a:spcBef>
                <a:spcPts val="1000"/>
              </a:spcBef>
              <a:spcAft>
                <a:spcPts val="0"/>
              </a:spcAft>
              <a:buClrTx/>
              <a:buSzPct val="100000"/>
              <a:buFontTx/>
              <a:buNone/>
              <a:tabLst/>
              <a:defRPr sz="2600">
                <a:solidFill>
                  <a:srgbClr val="7F7F7F"/>
                </a:solidFill>
              </a:defRPr>
            </a:lvl1pPr>
          </a:lstStyle>
          <a:p>
            <a:pPr lvl="0"/>
            <a:r>
              <a:rPr lang="en-US" dirty="0"/>
              <a:t>Click to add text</a:t>
            </a:r>
          </a:p>
        </p:txBody>
      </p:sp>
      <p:sp>
        <p:nvSpPr>
          <p:cNvPr id="10" name="Text Placeholder 6">
            <a:extLst>
              <a:ext uri="{FF2B5EF4-FFF2-40B4-BE49-F238E27FC236}">
                <a16:creationId xmlns:a16="http://schemas.microsoft.com/office/drawing/2014/main" id="{1BCBFB2A-A099-4EE9-8A2A-00EFD863328D}"/>
              </a:ext>
            </a:extLst>
          </p:cNvPr>
          <p:cNvSpPr>
            <a:spLocks noGrp="1"/>
          </p:cNvSpPr>
          <p:nvPr>
            <p:ph type="body" sz="quarter" idx="11" hasCustomPrompt="1"/>
          </p:nvPr>
        </p:nvSpPr>
        <p:spPr>
          <a:xfrm>
            <a:off x="838200" y="649224"/>
            <a:ext cx="10515600" cy="722376"/>
          </a:xfrm>
        </p:spPr>
        <p:txBody>
          <a:bodyPr anchor="b" anchorCtr="0"/>
          <a:lstStyle>
            <a:lvl1pPr marL="0" indent="0">
              <a:buFontTx/>
              <a:buNone/>
              <a:defRPr sz="3600"/>
            </a:lvl1pPr>
          </a:lstStyle>
          <a:p>
            <a:pPr lvl="0"/>
            <a:r>
              <a:rPr lang="en-US" dirty="0"/>
              <a:t>Click to add text</a:t>
            </a:r>
          </a:p>
        </p:txBody>
      </p:sp>
    </p:spTree>
    <p:extLst>
      <p:ext uri="{BB962C8B-B14F-4D97-AF65-F5344CB8AC3E}">
        <p14:creationId xmlns:p14="http://schemas.microsoft.com/office/powerpoint/2010/main" val="1067032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_Slide_3">
    <p:bg>
      <p:bgPr>
        <a:solidFill>
          <a:srgbClr val="FA6D5F"/>
        </a:solidFill>
        <a:effectLst/>
      </p:bgPr>
    </p:bg>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22F588AB-1DDE-EF4D-A8DD-4DE8DFD58177}"/>
              </a:ext>
            </a:extLst>
          </p:cNvPr>
          <p:cNvSpPr/>
          <p:nvPr userDrawn="1"/>
        </p:nvSpPr>
        <p:spPr>
          <a:xfrm>
            <a:off x="-3054350" y="0"/>
            <a:ext cx="6900863" cy="6858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itle 1">
            <a:extLst>
              <a:ext uri="{FF2B5EF4-FFF2-40B4-BE49-F238E27FC236}">
                <a16:creationId xmlns:a16="http://schemas.microsoft.com/office/drawing/2014/main" id="{8CCE7586-8494-8A43-BCB3-4033912849E6}"/>
              </a:ext>
            </a:extLst>
          </p:cNvPr>
          <p:cNvSpPr>
            <a:spLocks noGrp="1" noChangeArrowheads="1"/>
          </p:cNvSpPr>
          <p:nvPr>
            <p:ph type="ctrTitle"/>
          </p:nvPr>
        </p:nvSpPr>
        <p:spPr>
          <a:xfrm>
            <a:off x="4267200" y="1122363"/>
            <a:ext cx="6400800" cy="2932112"/>
          </a:xfrm>
        </p:spPr>
        <p:txBody>
          <a:bodyPr/>
          <a:lstStyle>
            <a:lvl1pPr>
              <a:defRPr sz="5400"/>
            </a:lvl1pPr>
          </a:lstStyle>
          <a:p>
            <a:pPr algn="l"/>
            <a:r>
              <a:rPr lang="en-US" altLang="en-US" dirty="0"/>
              <a:t>Presentation Title</a:t>
            </a:r>
          </a:p>
        </p:txBody>
      </p:sp>
      <p:sp>
        <p:nvSpPr>
          <p:cNvPr id="15" name="Subtitle 2">
            <a:extLst>
              <a:ext uri="{FF2B5EF4-FFF2-40B4-BE49-F238E27FC236}">
                <a16:creationId xmlns:a16="http://schemas.microsoft.com/office/drawing/2014/main" id="{20FE9CA0-B7BD-4E46-B7C1-C314CC5D2397}"/>
              </a:ext>
            </a:extLst>
          </p:cNvPr>
          <p:cNvSpPr>
            <a:spLocks noGrp="1" noChangeArrowheads="1"/>
          </p:cNvSpPr>
          <p:nvPr>
            <p:ph type="subTitle" idx="1"/>
          </p:nvPr>
        </p:nvSpPr>
        <p:spPr>
          <a:xfrm>
            <a:off x="4267200" y="4478338"/>
            <a:ext cx="6096000" cy="1655762"/>
          </a:xfrm>
        </p:spPr>
        <p:txBody>
          <a:bodyPr/>
          <a:lstStyle>
            <a:lvl1pPr marL="0" indent="0">
              <a:buNone/>
              <a:defRPr sz="2400">
                <a:solidFill>
                  <a:schemeClr val="bg1"/>
                </a:solidFill>
              </a:defRPr>
            </a:lvl1pPr>
          </a:lstStyle>
          <a:p>
            <a:pPr algn="l"/>
            <a:r>
              <a:rPr lang="en-US" altLang="en-US"/>
              <a:t>Date</a:t>
            </a:r>
          </a:p>
          <a:p>
            <a:pPr algn="l"/>
            <a:r>
              <a:rPr lang="en-US" altLang="en-US"/>
              <a:t>Presenter</a:t>
            </a:r>
          </a:p>
        </p:txBody>
      </p:sp>
      <p:pic>
        <p:nvPicPr>
          <p:cNvPr id="16" name="Picture 6">
            <a:extLst>
              <a:ext uri="{FF2B5EF4-FFF2-40B4-BE49-F238E27FC236}">
                <a16:creationId xmlns:a16="http://schemas.microsoft.com/office/drawing/2014/main" id="{D8D8E6FD-BCC5-E246-AE17-2806BD1545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67200" y="723900"/>
            <a:ext cx="206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a:extLst>
              <a:ext uri="{FF2B5EF4-FFF2-40B4-BE49-F238E27FC236}">
                <a16:creationId xmlns:a16="http://schemas.microsoft.com/office/drawing/2014/main" id="{83DA4DA5-BD41-374B-A549-A960A94953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9402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68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371D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706974"/>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4186649"/>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2/9/2023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pic>
        <p:nvPicPr>
          <p:cNvPr id="8" name="Picture 8">
            <a:extLst>
              <a:ext uri="{FF2B5EF4-FFF2-40B4-BE49-F238E27FC236}">
                <a16:creationId xmlns:a16="http://schemas.microsoft.com/office/drawing/2014/main" id="{DA1CF110-6168-2A48-84AE-BADB5595AE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C1DF4D77-0269-0041-A75B-6D1312A25B8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213" y="6464300"/>
            <a:ext cx="1246187" cy="273050"/>
          </a:xfrm>
          <a:prstGeom prst="rect">
            <a:avLst/>
          </a:prstGeom>
          <a:solidFill>
            <a:srgbClr val="371D35"/>
          </a:solidFill>
          <a:ln>
            <a:noFill/>
          </a:ln>
        </p:spPr>
      </p:pic>
      <p:pic>
        <p:nvPicPr>
          <p:cNvPr id="15" name="Picture 14">
            <a:extLst>
              <a:ext uri="{FF2B5EF4-FFF2-40B4-BE49-F238E27FC236}">
                <a16:creationId xmlns:a16="http://schemas.microsoft.com/office/drawing/2014/main" id="{9015F44B-51E5-614B-99FC-252A0F0754CB}"/>
              </a:ext>
            </a:extLst>
          </p:cNvPr>
          <p:cNvPicPr>
            <a:picLocks noChangeAspect="1" noChangeArrowheads="1"/>
          </p:cNvPicPr>
          <p:nvPr userDrawn="1"/>
        </p:nvPicPr>
        <p:blipFill>
          <a:blip r:embed="rId4"/>
          <a:srcRect/>
          <a:stretch/>
        </p:blipFill>
        <p:spPr bwMode="auto">
          <a:xfrm>
            <a:off x="10984644" y="5944870"/>
            <a:ext cx="738311"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019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_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2/9/2023</a:t>
            </a:fld>
            <a:endParaRPr lang="en-US"/>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a:p>
        </p:txBody>
      </p:sp>
    </p:spTree>
    <p:extLst>
      <p:ext uri="{BB962C8B-B14F-4D97-AF65-F5344CB8AC3E}">
        <p14:creationId xmlns:p14="http://schemas.microsoft.com/office/powerpoint/2010/main" val="593149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_Slide_2">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2/9/2023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2487594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_Slide_3">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Tree>
    <p:extLst>
      <p:ext uri="{BB962C8B-B14F-4D97-AF65-F5344CB8AC3E}">
        <p14:creationId xmlns:p14="http://schemas.microsoft.com/office/powerpoint/2010/main" val="3719192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_Slide_4">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2/9/2023</a:t>
            </a:fld>
            <a:endParaRPr lang="en-US"/>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a:p>
        </p:txBody>
      </p:sp>
    </p:spTree>
    <p:extLst>
      <p:ext uri="{BB962C8B-B14F-4D97-AF65-F5344CB8AC3E}">
        <p14:creationId xmlns:p14="http://schemas.microsoft.com/office/powerpoint/2010/main" val="1474092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_Break_1">
    <p:bg>
      <p:bgPr>
        <a:solidFill>
          <a:srgbClr val="262E67"/>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pic>
        <p:nvPicPr>
          <p:cNvPr id="8" name="Picture 10">
            <a:extLst>
              <a:ext uri="{FF2B5EF4-FFF2-40B4-BE49-F238E27FC236}">
                <a16:creationId xmlns:a16="http://schemas.microsoft.com/office/drawing/2014/main" id="{89EAD773-EAED-1647-915C-685BE0BC5E8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9402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F517A360-3F7A-B54F-BA33-45DC8551FE32}"/>
              </a:ext>
            </a:extLst>
          </p:cNvPr>
          <p:cNvSpPr>
            <a:spLocks noGrp="1"/>
          </p:cNvSpPr>
          <p:nvPr>
            <p:ph type="ctrTitle"/>
          </p:nvPr>
        </p:nvSpPr>
        <p:spPr>
          <a:xfrm>
            <a:off x="4598892" y="1848501"/>
            <a:ext cx="6338047"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BF147DC7-917B-584E-A06E-A4F4CDA7F1B1}"/>
              </a:ext>
            </a:extLst>
          </p:cNvPr>
          <p:cNvSpPr>
            <a:spLocks noGrp="1"/>
          </p:cNvSpPr>
          <p:nvPr>
            <p:ph type="subTitle" idx="1"/>
          </p:nvPr>
        </p:nvSpPr>
        <p:spPr>
          <a:xfrm>
            <a:off x="4598892" y="4328176"/>
            <a:ext cx="6338047" cy="1655762"/>
          </a:xfrm>
        </p:spPr>
        <p:txBody>
          <a:bodyPr/>
          <a:lstStyle>
            <a:lvl1pPr marL="0" indent="0" algn="ctr">
              <a:buNone/>
              <a:defRPr sz="2400">
                <a:solidFill>
                  <a:srgbClr val="D9D9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48143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_Break_2">
    <p:bg>
      <p:bgPr>
        <a:solidFill>
          <a:srgbClr val="053C33"/>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pic>
        <p:nvPicPr>
          <p:cNvPr id="8" name="Picture 10">
            <a:extLst>
              <a:ext uri="{FF2B5EF4-FFF2-40B4-BE49-F238E27FC236}">
                <a16:creationId xmlns:a16="http://schemas.microsoft.com/office/drawing/2014/main" id="{FBD712E0-EA75-7F4F-878E-133E387836E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858086">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8924D9D6-2B92-7843-A0E1-4847CD41E2F7}"/>
              </a:ext>
            </a:extLst>
          </p:cNvPr>
          <p:cNvSpPr>
            <a:spLocks noGrp="1"/>
          </p:cNvSpPr>
          <p:nvPr>
            <p:ph type="ctrTitle"/>
          </p:nvPr>
        </p:nvSpPr>
        <p:spPr>
          <a:xfrm>
            <a:off x="4598892" y="1848501"/>
            <a:ext cx="6338047"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D6F0345-9929-2942-96AA-CF2A1E79C1E5}"/>
              </a:ext>
            </a:extLst>
          </p:cNvPr>
          <p:cNvSpPr>
            <a:spLocks noGrp="1"/>
          </p:cNvSpPr>
          <p:nvPr>
            <p:ph type="subTitle" idx="1"/>
          </p:nvPr>
        </p:nvSpPr>
        <p:spPr>
          <a:xfrm>
            <a:off x="4598892" y="4328176"/>
            <a:ext cx="6338047" cy="1655762"/>
          </a:xfrm>
        </p:spPr>
        <p:txBody>
          <a:bodyPr/>
          <a:lstStyle>
            <a:lvl1pPr marL="0" indent="0" algn="ctr">
              <a:buNone/>
              <a:defRPr sz="2400">
                <a:solidFill>
                  <a:srgbClr val="D9D9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35156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_Break_3">
    <p:bg>
      <p:bgPr>
        <a:solidFill>
          <a:srgbClr val="371D35"/>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
        <p:nvSpPr>
          <p:cNvPr id="9" name="Title 1">
            <a:extLst>
              <a:ext uri="{FF2B5EF4-FFF2-40B4-BE49-F238E27FC236}">
                <a16:creationId xmlns:a16="http://schemas.microsoft.com/office/drawing/2014/main" id="{8924D9D6-2B92-7843-A0E1-4847CD41E2F7}"/>
              </a:ext>
            </a:extLst>
          </p:cNvPr>
          <p:cNvSpPr>
            <a:spLocks noGrp="1"/>
          </p:cNvSpPr>
          <p:nvPr>
            <p:ph type="ctrTitle"/>
          </p:nvPr>
        </p:nvSpPr>
        <p:spPr>
          <a:xfrm>
            <a:off x="4598892" y="1848501"/>
            <a:ext cx="6338047"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D6F0345-9929-2942-96AA-CF2A1E79C1E5}"/>
              </a:ext>
            </a:extLst>
          </p:cNvPr>
          <p:cNvSpPr>
            <a:spLocks noGrp="1"/>
          </p:cNvSpPr>
          <p:nvPr>
            <p:ph type="subTitle" idx="1"/>
          </p:nvPr>
        </p:nvSpPr>
        <p:spPr>
          <a:xfrm>
            <a:off x="4598892" y="4328176"/>
            <a:ext cx="6338047" cy="1655762"/>
          </a:xfrm>
        </p:spPr>
        <p:txBody>
          <a:bodyPr/>
          <a:lstStyle>
            <a:lvl1pPr marL="0" indent="0" algn="ctr">
              <a:buNone/>
              <a:defRPr sz="2400">
                <a:solidFill>
                  <a:srgbClr val="D9D9D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62D744C1-AFED-3E4F-885E-3B031CCBCB3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3271962">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497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_Break_4">
    <p:bg>
      <p:bgPr>
        <a:solidFill>
          <a:srgbClr val="FF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
        <p:nvSpPr>
          <p:cNvPr id="9" name="Title 1">
            <a:extLst>
              <a:ext uri="{FF2B5EF4-FFF2-40B4-BE49-F238E27FC236}">
                <a16:creationId xmlns:a16="http://schemas.microsoft.com/office/drawing/2014/main" id="{8924D9D6-2B92-7843-A0E1-4847CD41E2F7}"/>
              </a:ext>
            </a:extLst>
          </p:cNvPr>
          <p:cNvSpPr>
            <a:spLocks noGrp="1"/>
          </p:cNvSpPr>
          <p:nvPr>
            <p:ph type="ctrTitle"/>
          </p:nvPr>
        </p:nvSpPr>
        <p:spPr>
          <a:xfrm>
            <a:off x="4598892" y="1848501"/>
            <a:ext cx="6338047" cy="2387600"/>
          </a:xfrm>
        </p:spPr>
        <p:txBody>
          <a:bodyPr anchor="b"/>
          <a:lstStyle>
            <a:lvl1pPr algn="ctr">
              <a:defRPr sz="6000">
                <a:solidFill>
                  <a:schemeClr val="tx1"/>
                </a:solidFill>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D6F0345-9929-2942-96AA-CF2A1E79C1E5}"/>
              </a:ext>
            </a:extLst>
          </p:cNvPr>
          <p:cNvSpPr>
            <a:spLocks noGrp="1"/>
          </p:cNvSpPr>
          <p:nvPr>
            <p:ph type="subTitle" idx="1"/>
          </p:nvPr>
        </p:nvSpPr>
        <p:spPr>
          <a:xfrm>
            <a:off x="4598892" y="4328176"/>
            <a:ext cx="633804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0">
            <a:extLst>
              <a:ext uri="{FF2B5EF4-FFF2-40B4-BE49-F238E27FC236}">
                <a16:creationId xmlns:a16="http://schemas.microsoft.com/office/drawing/2014/main" id="{0B047283-315A-D64E-ACD1-0C6D204E2D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755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_and_Content_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2/9/2023</a:t>
            </a:fld>
            <a:endParaRPr lang="en-US"/>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a:p>
        </p:txBody>
      </p:sp>
    </p:spTree>
    <p:extLst>
      <p:ext uri="{BB962C8B-B14F-4D97-AF65-F5344CB8AC3E}">
        <p14:creationId xmlns:p14="http://schemas.microsoft.com/office/powerpoint/2010/main" val="3085640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_and_Content_Full_Logo">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6A3CD967-C1C5-894F-A49F-FB6A4097F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a:p>
        </p:txBody>
      </p:sp>
    </p:spTree>
    <p:extLst>
      <p:ext uri="{BB962C8B-B14F-4D97-AF65-F5344CB8AC3E}">
        <p14:creationId xmlns:p14="http://schemas.microsoft.com/office/powerpoint/2010/main" val="25628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2/9/2023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pic>
        <p:nvPicPr>
          <p:cNvPr id="8" name="Picture 8">
            <a:extLst>
              <a:ext uri="{FF2B5EF4-FFF2-40B4-BE49-F238E27FC236}">
                <a16:creationId xmlns:a16="http://schemas.microsoft.com/office/drawing/2014/main" id="{A37C3D2E-DED3-984B-ADD4-5A6A656998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4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_and_Content_icon_gray">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lvl1pPr>
              <a:defRPr sz="3200"/>
            </a:lvl1pPr>
            <a:lvl2pPr>
              <a:defRPr sz="2800"/>
            </a:lvl2pPr>
            <a:lvl3pPr>
              <a:defRPr sz="2400"/>
            </a:lvl3pPr>
            <a:lvl4pPr>
              <a:defRPr sz="20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2/9/2023</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spTree>
    <p:extLst>
      <p:ext uri="{BB962C8B-B14F-4D97-AF65-F5344CB8AC3E}">
        <p14:creationId xmlns:p14="http://schemas.microsoft.com/office/powerpoint/2010/main" val="370210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2/9/2023</a:t>
            </a:fld>
            <a:endParaRPr lang="en-US"/>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a:p>
        </p:txBody>
      </p:sp>
    </p:spTree>
    <p:extLst>
      <p:ext uri="{BB962C8B-B14F-4D97-AF65-F5344CB8AC3E}">
        <p14:creationId xmlns:p14="http://schemas.microsoft.com/office/powerpoint/2010/main" val="1587539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_Content_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2/9/2023</a:t>
            </a:fld>
            <a:endParaRPr lang="en-US"/>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a:p>
        </p:txBody>
      </p:sp>
    </p:spTree>
    <p:extLst>
      <p:ext uri="{BB962C8B-B14F-4D97-AF65-F5344CB8AC3E}">
        <p14:creationId xmlns:p14="http://schemas.microsoft.com/office/powerpoint/2010/main" val="4146188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_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2/9/2023</a:t>
            </a:fld>
            <a:endParaRPr lang="en-US"/>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a:p>
        </p:txBody>
      </p:sp>
    </p:spTree>
    <p:extLst>
      <p:ext uri="{BB962C8B-B14F-4D97-AF65-F5344CB8AC3E}">
        <p14:creationId xmlns:p14="http://schemas.microsoft.com/office/powerpoint/2010/main" val="4031418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2/9/2023</a:t>
            </a:fld>
            <a:endParaRPr lang="en-US"/>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a:p>
        </p:txBody>
      </p:sp>
    </p:spTree>
    <p:extLst>
      <p:ext uri="{BB962C8B-B14F-4D97-AF65-F5344CB8AC3E}">
        <p14:creationId xmlns:p14="http://schemas.microsoft.com/office/powerpoint/2010/main" val="7725129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2/9/2023</a:t>
            </a:fld>
            <a:endParaRPr lang="en-US"/>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a:p>
        </p:txBody>
      </p:sp>
    </p:spTree>
    <p:extLst>
      <p:ext uri="{BB962C8B-B14F-4D97-AF65-F5344CB8AC3E}">
        <p14:creationId xmlns:p14="http://schemas.microsoft.com/office/powerpoint/2010/main" val="3182662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2/9/2023</a:t>
            </a:fld>
            <a:endParaRPr lang="en-US"/>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a:p>
        </p:txBody>
      </p:sp>
    </p:spTree>
    <p:extLst>
      <p:ext uri="{BB962C8B-B14F-4D97-AF65-F5344CB8AC3E}">
        <p14:creationId xmlns:p14="http://schemas.microsoft.com/office/powerpoint/2010/main" val="335598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2/9/2023</a:t>
            </a:fld>
            <a:endParaRPr lang="en-US"/>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a:p>
        </p:txBody>
      </p:sp>
    </p:spTree>
    <p:extLst>
      <p:ext uri="{BB962C8B-B14F-4D97-AF65-F5344CB8AC3E}">
        <p14:creationId xmlns:p14="http://schemas.microsoft.com/office/powerpoint/2010/main" val="2583176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2/9/2023</a:t>
            </a:fld>
            <a:endParaRPr lang="en-US"/>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a:p>
        </p:txBody>
      </p:sp>
    </p:spTree>
    <p:extLst>
      <p:ext uri="{BB962C8B-B14F-4D97-AF65-F5344CB8AC3E}">
        <p14:creationId xmlns:p14="http://schemas.microsoft.com/office/powerpoint/2010/main" val="2563039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2/9/2023</a:t>
            </a:fld>
            <a:endParaRPr lang="en-US"/>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a:p>
        </p:txBody>
      </p:sp>
    </p:spTree>
    <p:extLst>
      <p:ext uri="{BB962C8B-B14F-4D97-AF65-F5344CB8AC3E}">
        <p14:creationId xmlns:p14="http://schemas.microsoft.com/office/powerpoint/2010/main" val="130453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solidFill>
                  <a:schemeClr val="bg1"/>
                </a:solidFill>
              </a:defRPr>
            </a:lvl1pPr>
          </a:lstStyle>
          <a:p>
            <a:pPr>
              <a:defRPr/>
            </a:pPr>
            <a:fld id="{9B6789EF-AEAE-CC4D-8533-318489173826}" type="datetimeFigureOut">
              <a:rPr lang="en-US" smtClean="0"/>
              <a:pPr>
                <a:defRPr/>
              </a:pPr>
              <a:t>2/9/2023</a:t>
            </a:fld>
            <a:endParaRPr lang="en-US" dirty="0"/>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solidFill>
                  <a:schemeClr val="bg1"/>
                </a:solidFill>
              </a:defRPr>
            </a:lvl1pPr>
          </a:lstStyle>
          <a:p>
            <a:pPr>
              <a:defRPr/>
            </a:pPr>
            <a:endParaRPr lang="en-US" dirty="0"/>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solidFill>
                  <a:schemeClr val="bg1"/>
                </a:solidFill>
              </a:defRPr>
            </a:lvl1pPr>
          </a:lstStyle>
          <a:p>
            <a:pPr>
              <a:defRPr/>
            </a:pPr>
            <a:fld id="{9E8C4008-9F1B-204E-B92B-51EE5B6E0626}" type="slidenum">
              <a:rPr lang="en-US" smtClean="0"/>
              <a:pPr>
                <a:defRPr/>
              </a:pPr>
              <a:t>‹#›</a:t>
            </a:fld>
            <a:endParaRPr lang="en-US" dirty="0"/>
          </a:p>
        </p:txBody>
      </p:sp>
    </p:spTree>
    <p:extLst>
      <p:ext uri="{BB962C8B-B14F-4D97-AF65-F5344CB8AC3E}">
        <p14:creationId xmlns:p14="http://schemas.microsoft.com/office/powerpoint/2010/main" val="4109891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 Cover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A0DABE5-75DA-43FA-B536-AC67765CF654}"/>
              </a:ext>
            </a:extLst>
          </p:cNvPr>
          <p:cNvSpPr>
            <a:spLocks noGrp="1"/>
          </p:cNvSpPr>
          <p:nvPr>
            <p:ph type="title" hasCustomPrompt="1"/>
          </p:nvPr>
        </p:nvSpPr>
        <p:spPr>
          <a:xfrm>
            <a:off x="831850" y="1709738"/>
            <a:ext cx="10515600" cy="2852737"/>
          </a:xfrm>
          <a:prstGeom prst="rect">
            <a:avLst/>
          </a:prstGeom>
        </p:spPr>
        <p:txBody>
          <a:bodyPr anchor="b">
            <a:noAutofit/>
          </a:bodyPr>
          <a:lstStyle>
            <a:lvl1pPr>
              <a:defRPr sz="8000">
                <a:solidFill>
                  <a:srgbClr val="3793D2"/>
                </a:solidFill>
              </a:defRPr>
            </a:lvl1pPr>
          </a:lstStyle>
          <a:p>
            <a:r>
              <a:rPr lang="en-US" dirty="0"/>
              <a:t>Click to add title </a:t>
            </a:r>
          </a:p>
        </p:txBody>
      </p:sp>
      <p:sp>
        <p:nvSpPr>
          <p:cNvPr id="4" name="Text Placeholder 2">
            <a:extLst>
              <a:ext uri="{FF2B5EF4-FFF2-40B4-BE49-F238E27FC236}">
                <a16:creationId xmlns:a16="http://schemas.microsoft.com/office/drawing/2014/main" id="{5182B02B-A7CD-488F-A48C-4E04CBAD2ADD}"/>
              </a:ext>
            </a:extLst>
          </p:cNvPr>
          <p:cNvSpPr>
            <a:spLocks noGrp="1"/>
          </p:cNvSpPr>
          <p:nvPr>
            <p:ph type="body" idx="1" hasCustomPrompt="1"/>
          </p:nvPr>
        </p:nvSpPr>
        <p:spPr>
          <a:xfrm>
            <a:off x="831850" y="4589463"/>
            <a:ext cx="8045450" cy="1500187"/>
          </a:xfrm>
          <a:prstGeom prst="rect">
            <a:avLst/>
          </a:prstGeom>
        </p:spPr>
        <p:txBody>
          <a:bodyPr/>
          <a:lstStyle>
            <a:lvl1pPr marL="0" indent="0">
              <a:buNone/>
              <a:defRPr sz="5000" baseline="0">
                <a:solidFill>
                  <a:srgbClr val="77777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 </a:t>
            </a:r>
          </a:p>
        </p:txBody>
      </p:sp>
      <p:sp>
        <p:nvSpPr>
          <p:cNvPr id="6" name="Footer Placeholder 2">
            <a:extLst>
              <a:ext uri="{FF2B5EF4-FFF2-40B4-BE49-F238E27FC236}">
                <a16:creationId xmlns:a16="http://schemas.microsoft.com/office/drawing/2014/main" id="{D2A6AC43-1753-43FB-BD8D-AE999630537B}"/>
              </a:ext>
            </a:extLst>
          </p:cNvPr>
          <p:cNvSpPr txBox="1"/>
          <p:nvPr userDrawn="1"/>
        </p:nvSpPr>
        <p:spPr>
          <a:xfrm>
            <a:off x="831850"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pic>
        <p:nvPicPr>
          <p:cNvPr id="8" name="Picture 7">
            <a:extLst>
              <a:ext uri="{FF2B5EF4-FFF2-40B4-BE49-F238E27FC236}">
                <a16:creationId xmlns:a16="http://schemas.microsoft.com/office/drawing/2014/main" id="{794D98D5-1F8C-458E-9C38-1289C44A97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7347" y="987334"/>
            <a:ext cx="2480692" cy="803792"/>
          </a:xfrm>
          <a:prstGeom prst="rect">
            <a:avLst/>
          </a:prstGeom>
        </p:spPr>
      </p:pic>
    </p:spTree>
    <p:extLst>
      <p:ext uri="{BB962C8B-B14F-4D97-AF65-F5344CB8AC3E}">
        <p14:creationId xmlns:p14="http://schemas.microsoft.com/office/powerpoint/2010/main" val="3128476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 1/3 right">
    <p:spTree>
      <p:nvGrpSpPr>
        <p:cNvPr id="1" name=""/>
        <p:cNvGrpSpPr/>
        <p:nvPr/>
      </p:nvGrpSpPr>
      <p:grpSpPr>
        <a:xfrm>
          <a:off x="0" y="0"/>
          <a:ext cx="0" cy="0"/>
          <a:chOff x="0" y="0"/>
          <a:chExt cx="0" cy="0"/>
        </a:xfrm>
      </p:grpSpPr>
      <p:sp>
        <p:nvSpPr>
          <p:cNvPr id="25" name="Slide Number">
            <a:extLst>
              <a:ext uri="{FF2B5EF4-FFF2-40B4-BE49-F238E27FC236}">
                <a16:creationId xmlns:a16="http://schemas.microsoft.com/office/drawing/2014/main" id="{A01345B7-AF1C-45B2-8D27-6F8863330F82}"/>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sp>
        <p:nvSpPr>
          <p:cNvPr id="3" name="Text Placeholder 2">
            <a:extLst>
              <a:ext uri="{FF2B5EF4-FFF2-40B4-BE49-F238E27FC236}">
                <a16:creationId xmlns:a16="http://schemas.microsoft.com/office/drawing/2014/main" id="{6EE48ABA-262F-463C-9148-F349FA45FA9A}"/>
              </a:ext>
            </a:extLst>
          </p:cNvPr>
          <p:cNvSpPr>
            <a:spLocks noGrp="1"/>
          </p:cNvSpPr>
          <p:nvPr>
            <p:ph type="body" sz="quarter" idx="10" hasCustomPrompt="1"/>
          </p:nvPr>
        </p:nvSpPr>
        <p:spPr>
          <a:xfrm>
            <a:off x="6172200" y="1481328"/>
            <a:ext cx="5184648" cy="3657600"/>
          </a:xfrm>
        </p:spPr>
        <p:txBody>
          <a:bodyPr/>
          <a:lstStyle>
            <a:lvl1pPr marL="0" marR="0" indent="0" algn="l" defTabSz="914400" rtl="0" eaLnBrk="1" fontAlgn="auto" latinLnBrk="0" hangingPunct="1">
              <a:lnSpc>
                <a:spcPct val="90000"/>
              </a:lnSpc>
              <a:spcBef>
                <a:spcPts val="1000"/>
              </a:spcBef>
              <a:spcAft>
                <a:spcPts val="0"/>
              </a:spcAft>
              <a:buClrTx/>
              <a:buSzPct val="100000"/>
              <a:buFontTx/>
              <a:buNone/>
              <a:tabLst/>
              <a:defRPr sz="2600">
                <a:solidFill>
                  <a:srgbClr val="777777"/>
                </a:solidFill>
              </a:defRPr>
            </a:lvl1pPr>
          </a:lstStyle>
          <a:p>
            <a:pPr lvl="0"/>
            <a:r>
              <a:rPr lang="en-US" dirty="0"/>
              <a:t>Click to add text</a:t>
            </a:r>
          </a:p>
        </p:txBody>
      </p:sp>
      <p:sp>
        <p:nvSpPr>
          <p:cNvPr id="10" name="Text Placeholder 6">
            <a:extLst>
              <a:ext uri="{FF2B5EF4-FFF2-40B4-BE49-F238E27FC236}">
                <a16:creationId xmlns:a16="http://schemas.microsoft.com/office/drawing/2014/main" id="{1BCBFB2A-A099-4EE9-8A2A-00EFD863328D}"/>
              </a:ext>
            </a:extLst>
          </p:cNvPr>
          <p:cNvSpPr>
            <a:spLocks noGrp="1"/>
          </p:cNvSpPr>
          <p:nvPr>
            <p:ph type="body" sz="quarter" idx="11" hasCustomPrompt="1"/>
          </p:nvPr>
        </p:nvSpPr>
        <p:spPr>
          <a:xfrm>
            <a:off x="838200" y="649224"/>
            <a:ext cx="10515600" cy="722376"/>
          </a:xfrm>
        </p:spPr>
        <p:txBody>
          <a:bodyPr anchor="b" anchorCtr="0"/>
          <a:lstStyle>
            <a:lvl1pPr marL="0" indent="0">
              <a:buFontTx/>
              <a:buNone/>
              <a:defRPr sz="3600">
                <a:solidFill>
                  <a:srgbClr val="333333"/>
                </a:solidFill>
              </a:defRPr>
            </a:lvl1pPr>
          </a:lstStyle>
          <a:p>
            <a:pPr lvl="0"/>
            <a:r>
              <a:rPr lang="en-US" dirty="0"/>
              <a:t>Click to add text</a:t>
            </a:r>
          </a:p>
        </p:txBody>
      </p:sp>
      <p:grpSp>
        <p:nvGrpSpPr>
          <p:cNvPr id="2" name="Group 1">
            <a:extLst>
              <a:ext uri="{FF2B5EF4-FFF2-40B4-BE49-F238E27FC236}">
                <a16:creationId xmlns:a16="http://schemas.microsoft.com/office/drawing/2014/main" id="{546B560A-A11D-4F6E-933F-18C7D9F77EF0}"/>
              </a:ext>
            </a:extLst>
          </p:cNvPr>
          <p:cNvGrpSpPr/>
          <p:nvPr userDrawn="1"/>
        </p:nvGrpSpPr>
        <p:grpSpPr>
          <a:xfrm>
            <a:off x="0" y="-2"/>
            <a:ext cx="12206245" cy="6479363"/>
            <a:chOff x="0" y="-2"/>
            <a:chExt cx="12206245" cy="6479363"/>
          </a:xfrm>
        </p:grpSpPr>
        <p:sp>
          <p:nvSpPr>
            <p:cNvPr id="18" name="Rectangle 8">
              <a:extLst>
                <a:ext uri="{FF2B5EF4-FFF2-40B4-BE49-F238E27FC236}">
                  <a16:creationId xmlns:a16="http://schemas.microsoft.com/office/drawing/2014/main" id="{AC816482-E6EE-4D99-BCA7-0B93482F0C41}"/>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grpSp>
          <p:nvGrpSpPr>
            <p:cNvPr id="9" name="Group 8">
              <a:extLst>
                <a:ext uri="{FF2B5EF4-FFF2-40B4-BE49-F238E27FC236}">
                  <a16:creationId xmlns:a16="http://schemas.microsoft.com/office/drawing/2014/main" id="{61C760B7-8A76-4D2D-B60E-72B6C19B95B5}"/>
                </a:ext>
              </a:extLst>
            </p:cNvPr>
            <p:cNvGrpSpPr>
              <a:grpSpLocks noChangeAspect="1"/>
            </p:cNvGrpSpPr>
            <p:nvPr userDrawn="1"/>
          </p:nvGrpSpPr>
          <p:grpSpPr>
            <a:xfrm>
              <a:off x="10090425" y="5371030"/>
              <a:ext cx="2115820" cy="1108331"/>
              <a:chOff x="10090425" y="5371030"/>
              <a:chExt cx="2115820" cy="1108331"/>
            </a:xfrm>
          </p:grpSpPr>
          <p:sp>
            <p:nvSpPr>
              <p:cNvPr id="12" name="Footer Placeholder 2">
                <a:extLst>
                  <a:ext uri="{FF2B5EF4-FFF2-40B4-BE49-F238E27FC236}">
                    <a16:creationId xmlns:a16="http://schemas.microsoft.com/office/drawing/2014/main" id="{5AB8EA5B-97E5-4E67-BB5E-560F3C2188AF}"/>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sp>
            <p:nvSpPr>
              <p:cNvPr id="13" name="Rectangle 12">
                <a:extLst>
                  <a:ext uri="{FF2B5EF4-FFF2-40B4-BE49-F238E27FC236}">
                    <a16:creationId xmlns:a16="http://schemas.microsoft.com/office/drawing/2014/main" id="{F4E4A951-12D8-4905-A651-1C30D2EB4336}"/>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pic>
            <p:nvPicPr>
              <p:cNvPr id="14" name="Picture 13">
                <a:extLst>
                  <a:ext uri="{FF2B5EF4-FFF2-40B4-BE49-F238E27FC236}">
                    <a16:creationId xmlns:a16="http://schemas.microsoft.com/office/drawing/2014/main" id="{2AEC4814-BCB5-4174-8BD4-2CC02B44FA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0425" y="5371030"/>
                <a:ext cx="1706337" cy="552886"/>
              </a:xfrm>
              <a:prstGeom prst="rect">
                <a:avLst/>
              </a:prstGeom>
            </p:spPr>
          </p:pic>
        </p:grpSp>
      </p:grpSp>
    </p:spTree>
    <p:extLst>
      <p:ext uri="{BB962C8B-B14F-4D97-AF65-F5344CB8AC3E}">
        <p14:creationId xmlns:p14="http://schemas.microsoft.com/office/powerpoint/2010/main" val="10879273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 1/3 width">
    <p:spTree>
      <p:nvGrpSpPr>
        <p:cNvPr id="1" name=""/>
        <p:cNvGrpSpPr/>
        <p:nvPr/>
      </p:nvGrpSpPr>
      <p:grpSpPr>
        <a:xfrm>
          <a:off x="0" y="0"/>
          <a:ext cx="0" cy="0"/>
          <a:chOff x="0" y="0"/>
          <a:chExt cx="0" cy="0"/>
        </a:xfrm>
      </p:grpSpPr>
      <p:sp>
        <p:nvSpPr>
          <p:cNvPr id="20" name="Slide Number">
            <a:extLst>
              <a:ext uri="{FF2B5EF4-FFF2-40B4-BE49-F238E27FC236}">
                <a16:creationId xmlns:a16="http://schemas.microsoft.com/office/drawing/2014/main" id="{EDFCE81F-9145-413A-AF05-99BD00A730DE}"/>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sp>
        <p:nvSpPr>
          <p:cNvPr id="9" name="Text Placeholder 6">
            <a:extLst>
              <a:ext uri="{FF2B5EF4-FFF2-40B4-BE49-F238E27FC236}">
                <a16:creationId xmlns:a16="http://schemas.microsoft.com/office/drawing/2014/main" id="{C2F841D2-82CD-4AFB-BE10-FAE8F9FF807B}"/>
              </a:ext>
            </a:extLst>
          </p:cNvPr>
          <p:cNvSpPr>
            <a:spLocks noGrp="1"/>
          </p:cNvSpPr>
          <p:nvPr>
            <p:ph type="body" sz="quarter" idx="10" hasCustomPrompt="1"/>
          </p:nvPr>
        </p:nvSpPr>
        <p:spPr>
          <a:xfrm>
            <a:off x="838200" y="649224"/>
            <a:ext cx="10515600" cy="722376"/>
          </a:xfrm>
        </p:spPr>
        <p:txBody>
          <a:bodyPr anchor="b" anchorCtr="0"/>
          <a:lstStyle>
            <a:lvl1pPr marL="0" indent="0">
              <a:buFontTx/>
              <a:buNone/>
              <a:defRPr sz="3600">
                <a:solidFill>
                  <a:srgbClr val="333333"/>
                </a:solidFill>
              </a:defRPr>
            </a:lvl1pPr>
          </a:lstStyle>
          <a:p>
            <a:pPr lvl="0"/>
            <a:r>
              <a:rPr lang="en-US" dirty="0"/>
              <a:t>Click to add text</a:t>
            </a:r>
          </a:p>
        </p:txBody>
      </p:sp>
      <p:sp>
        <p:nvSpPr>
          <p:cNvPr id="8" name="Text Placeholder 2">
            <a:extLst>
              <a:ext uri="{FF2B5EF4-FFF2-40B4-BE49-F238E27FC236}">
                <a16:creationId xmlns:a16="http://schemas.microsoft.com/office/drawing/2014/main" id="{E2698BAB-431D-455A-973F-56991834EE4E}"/>
              </a:ext>
            </a:extLst>
          </p:cNvPr>
          <p:cNvSpPr>
            <a:spLocks noGrp="1"/>
          </p:cNvSpPr>
          <p:nvPr>
            <p:ph type="body" sz="quarter" idx="11" hasCustomPrompt="1"/>
          </p:nvPr>
        </p:nvSpPr>
        <p:spPr>
          <a:xfrm>
            <a:off x="838200" y="1481328"/>
            <a:ext cx="5184648" cy="3657600"/>
          </a:xfrm>
        </p:spPr>
        <p:txBody>
          <a:bodyPr/>
          <a:lstStyle>
            <a:lvl1pPr marL="0" marR="0" indent="0" algn="l" defTabSz="914400" rtl="0" eaLnBrk="1" fontAlgn="auto" latinLnBrk="0" hangingPunct="1">
              <a:lnSpc>
                <a:spcPct val="90000"/>
              </a:lnSpc>
              <a:spcBef>
                <a:spcPts val="1000"/>
              </a:spcBef>
              <a:spcAft>
                <a:spcPts val="0"/>
              </a:spcAft>
              <a:buClrTx/>
              <a:buSzPct val="100000"/>
              <a:buFontTx/>
              <a:buNone/>
              <a:tabLst/>
              <a:defRPr sz="2600">
                <a:solidFill>
                  <a:srgbClr val="777777"/>
                </a:solidFill>
              </a:defRPr>
            </a:lvl1pPr>
          </a:lstStyle>
          <a:p>
            <a:pPr lvl="0"/>
            <a:r>
              <a:rPr lang="en-US" dirty="0"/>
              <a:t>Click to add text</a:t>
            </a:r>
          </a:p>
        </p:txBody>
      </p:sp>
      <p:grpSp>
        <p:nvGrpSpPr>
          <p:cNvPr id="2" name="Group 1">
            <a:extLst>
              <a:ext uri="{FF2B5EF4-FFF2-40B4-BE49-F238E27FC236}">
                <a16:creationId xmlns:a16="http://schemas.microsoft.com/office/drawing/2014/main" id="{4F65C539-F187-4A30-964C-3641574F0116}"/>
              </a:ext>
            </a:extLst>
          </p:cNvPr>
          <p:cNvGrpSpPr/>
          <p:nvPr userDrawn="1"/>
        </p:nvGrpSpPr>
        <p:grpSpPr>
          <a:xfrm>
            <a:off x="0" y="-2"/>
            <a:ext cx="12206245" cy="6479363"/>
            <a:chOff x="0" y="-2"/>
            <a:chExt cx="12206245" cy="6479363"/>
          </a:xfrm>
        </p:grpSpPr>
        <p:sp>
          <p:nvSpPr>
            <p:cNvPr id="6" name="Rectangle 8">
              <a:extLst>
                <a:ext uri="{FF2B5EF4-FFF2-40B4-BE49-F238E27FC236}">
                  <a16:creationId xmlns:a16="http://schemas.microsoft.com/office/drawing/2014/main" id="{34E0C5CC-FF15-4210-A2F4-FA4555E8D367}"/>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grpSp>
          <p:nvGrpSpPr>
            <p:cNvPr id="10" name="Group 9">
              <a:extLst>
                <a:ext uri="{FF2B5EF4-FFF2-40B4-BE49-F238E27FC236}">
                  <a16:creationId xmlns:a16="http://schemas.microsoft.com/office/drawing/2014/main" id="{6AEE3065-D93F-4DB3-A202-2E0EE49E845F}"/>
                </a:ext>
              </a:extLst>
            </p:cNvPr>
            <p:cNvGrpSpPr>
              <a:grpSpLocks noChangeAspect="1"/>
            </p:cNvGrpSpPr>
            <p:nvPr userDrawn="1"/>
          </p:nvGrpSpPr>
          <p:grpSpPr>
            <a:xfrm>
              <a:off x="10090425" y="5371030"/>
              <a:ext cx="2115820" cy="1108331"/>
              <a:chOff x="10090425" y="5371030"/>
              <a:chExt cx="2115820" cy="1108331"/>
            </a:xfrm>
          </p:grpSpPr>
          <p:sp>
            <p:nvSpPr>
              <p:cNvPr id="12" name="Footer Placeholder 2">
                <a:extLst>
                  <a:ext uri="{FF2B5EF4-FFF2-40B4-BE49-F238E27FC236}">
                    <a16:creationId xmlns:a16="http://schemas.microsoft.com/office/drawing/2014/main" id="{A386B837-385A-4397-A3FC-725A71DB3B49}"/>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sp>
            <p:nvSpPr>
              <p:cNvPr id="13" name="Rectangle 12">
                <a:extLst>
                  <a:ext uri="{FF2B5EF4-FFF2-40B4-BE49-F238E27FC236}">
                    <a16:creationId xmlns:a16="http://schemas.microsoft.com/office/drawing/2014/main" id="{89EF5B6A-F94D-4691-AF18-019755011B43}"/>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pic>
            <p:nvPicPr>
              <p:cNvPr id="14" name="Picture 13">
                <a:extLst>
                  <a:ext uri="{FF2B5EF4-FFF2-40B4-BE49-F238E27FC236}">
                    <a16:creationId xmlns:a16="http://schemas.microsoft.com/office/drawing/2014/main" id="{94533A1F-8AB3-45ED-B7B1-697A64ADB4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0425" y="5371030"/>
                <a:ext cx="1706337" cy="552886"/>
              </a:xfrm>
              <a:prstGeom prst="rect">
                <a:avLst/>
              </a:prstGeom>
            </p:spPr>
          </p:pic>
        </p:grpSp>
      </p:grpSp>
    </p:spTree>
    <p:extLst>
      <p:ext uri="{BB962C8B-B14F-4D97-AF65-F5344CB8AC3E}">
        <p14:creationId xmlns:p14="http://schemas.microsoft.com/office/powerpoint/2010/main" val="623204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3. Transition Slid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A2DE08-E6F2-47E6-87E6-DC8405BCEF7F}"/>
              </a:ext>
            </a:extLst>
          </p:cNvPr>
          <p:cNvGrpSpPr/>
          <p:nvPr userDrawn="1"/>
        </p:nvGrpSpPr>
        <p:grpSpPr>
          <a:xfrm>
            <a:off x="0" y="-2"/>
            <a:ext cx="12206245" cy="6858001"/>
            <a:chOff x="0" y="-2"/>
            <a:chExt cx="12206245" cy="6858001"/>
          </a:xfrm>
        </p:grpSpPr>
        <p:sp>
          <p:nvSpPr>
            <p:cNvPr id="240" name="Rectangle 4"/>
            <p:cNvSpPr/>
            <p:nvPr userDrawn="1"/>
          </p:nvSpPr>
          <p:spPr>
            <a:xfrm>
              <a:off x="0" y="-2"/>
              <a:ext cx="12192000" cy="6858001"/>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grpSp>
          <p:nvGrpSpPr>
            <p:cNvPr id="14" name="Group 13">
              <a:extLst>
                <a:ext uri="{FF2B5EF4-FFF2-40B4-BE49-F238E27FC236}">
                  <a16:creationId xmlns:a16="http://schemas.microsoft.com/office/drawing/2014/main" id="{98584C1E-30D5-4785-BB02-A0060BE7A51D}"/>
                </a:ext>
              </a:extLst>
            </p:cNvPr>
            <p:cNvGrpSpPr/>
            <p:nvPr userDrawn="1"/>
          </p:nvGrpSpPr>
          <p:grpSpPr>
            <a:xfrm>
              <a:off x="10094976" y="5367528"/>
              <a:ext cx="2111269" cy="1111833"/>
              <a:chOff x="10094976" y="5367528"/>
              <a:chExt cx="2111269" cy="1111833"/>
            </a:xfrm>
          </p:grpSpPr>
          <p:sp>
            <p:nvSpPr>
              <p:cNvPr id="15" name="Footer Placeholder 2">
                <a:extLst>
                  <a:ext uri="{FF2B5EF4-FFF2-40B4-BE49-F238E27FC236}">
                    <a16:creationId xmlns:a16="http://schemas.microsoft.com/office/drawing/2014/main" id="{6C83A871-E30C-4523-881E-1C6746731FEF}"/>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p>
                <a:r>
                  <a:rPr sz="1200" dirty="0">
                    <a:solidFill>
                      <a:schemeClr val="bg1"/>
                    </a:solidFill>
                  </a:rPr>
                  <a:t>© Advance Education, Inc.</a:t>
                </a:r>
              </a:p>
            </p:txBody>
          </p:sp>
          <p:sp>
            <p:nvSpPr>
              <p:cNvPr id="16" name="Rectangle 12">
                <a:extLst>
                  <a:ext uri="{FF2B5EF4-FFF2-40B4-BE49-F238E27FC236}">
                    <a16:creationId xmlns:a16="http://schemas.microsoft.com/office/drawing/2014/main" id="{21022D60-81EC-40C5-81FB-822C534033B5}"/>
                  </a:ext>
                </a:extLst>
              </p:cNvPr>
              <p:cNvSpPr/>
              <p:nvPr userDrawn="1"/>
            </p:nvSpPr>
            <p:spPr>
              <a:xfrm>
                <a:off x="10115550" y="6086629"/>
                <a:ext cx="2076450" cy="100325"/>
              </a:xfrm>
              <a:prstGeom prst="rect">
                <a:avLst/>
              </a:prstGeom>
              <a:solidFill>
                <a:schemeClr val="bg1"/>
              </a:solidFill>
              <a:ln w="12700">
                <a:miter lim="400000"/>
              </a:ln>
            </p:spPr>
            <p:txBody>
              <a:bodyPr lIns="45719" rIns="45719" anchor="ctr"/>
              <a:lstStyle/>
              <a:p>
                <a:pPr algn="ctr">
                  <a:defRPr>
                    <a:solidFill>
                      <a:srgbClr val="FFFFFF"/>
                    </a:solidFill>
                  </a:defRPr>
                </a:pPr>
                <a:endParaRPr dirty="0"/>
              </a:p>
            </p:txBody>
          </p:sp>
          <p:pic>
            <p:nvPicPr>
              <p:cNvPr id="17" name="Picture 16">
                <a:extLst>
                  <a:ext uri="{FF2B5EF4-FFF2-40B4-BE49-F238E27FC236}">
                    <a16:creationId xmlns:a16="http://schemas.microsoft.com/office/drawing/2014/main" id="{9B658A20-342E-4EC2-B600-7973E4025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4976" y="5367528"/>
                <a:ext cx="1681604" cy="544872"/>
              </a:xfrm>
              <a:prstGeom prst="rect">
                <a:avLst/>
              </a:prstGeom>
            </p:spPr>
          </p:pic>
        </p:grpSp>
      </p:grpSp>
      <p:sp>
        <p:nvSpPr>
          <p:cNvPr id="9" name="Rectangle 8">
            <a:extLst>
              <a:ext uri="{FF2B5EF4-FFF2-40B4-BE49-F238E27FC236}">
                <a16:creationId xmlns:a16="http://schemas.microsoft.com/office/drawing/2014/main" id="{D8593838-8E1D-4030-839F-1FAC5BDECC0E}"/>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
        <p:nvSpPr>
          <p:cNvPr id="11" name="Slide Number">
            <a:extLst>
              <a:ext uri="{FF2B5EF4-FFF2-40B4-BE49-F238E27FC236}">
                <a16:creationId xmlns:a16="http://schemas.microsoft.com/office/drawing/2014/main" id="{C0F1332D-5751-4641-B51F-425088A2CEBB}"/>
              </a:ext>
            </a:extLst>
          </p:cNvPr>
          <p:cNvSpPr txBox="1">
            <a:spLocks noGrp="1"/>
          </p:cNvSpPr>
          <p:nvPr>
            <p:ph type="sldNum" sz="quarter" idx="2"/>
          </p:nvPr>
        </p:nvSpPr>
        <p:spPr>
          <a:xfrm>
            <a:off x="838200" y="6202362"/>
            <a:ext cx="640080" cy="215444"/>
          </a:xfrm>
          <a:prstGeom prst="rect">
            <a:avLst/>
          </a:prstGeom>
        </p:spPr>
        <p:txBody>
          <a:bodyPr anchor="t" anchorCtr="0"/>
          <a:lstStyle>
            <a:lvl1pPr>
              <a:defRPr>
                <a:solidFill>
                  <a:schemeClr val="bg1"/>
                </a:solidFill>
              </a:defRPr>
            </a:lvl1pPr>
          </a:lstStyle>
          <a:p>
            <a:fld id="{86CB4B4D-7CA3-9044-876B-883B54F8677D}" type="slidenum">
              <a:rPr lang="en-US" smtClean="0"/>
              <a:pPr/>
              <a:t>‹#›</a:t>
            </a:fld>
            <a:endParaRPr lang="en-US" dirty="0"/>
          </a:p>
        </p:txBody>
      </p:sp>
      <p:sp>
        <p:nvSpPr>
          <p:cNvPr id="3" name="Text Placeholder 2">
            <a:extLst>
              <a:ext uri="{FF2B5EF4-FFF2-40B4-BE49-F238E27FC236}">
                <a16:creationId xmlns:a16="http://schemas.microsoft.com/office/drawing/2014/main" id="{2B200400-F50E-4398-8CE3-1C3297D74AE1}"/>
              </a:ext>
            </a:extLst>
          </p:cNvPr>
          <p:cNvSpPr>
            <a:spLocks noGrp="1"/>
          </p:cNvSpPr>
          <p:nvPr>
            <p:ph type="body" sz="quarter" idx="10" hasCustomPrompt="1"/>
          </p:nvPr>
        </p:nvSpPr>
        <p:spPr>
          <a:xfrm>
            <a:off x="841248" y="2459736"/>
            <a:ext cx="10515600" cy="2130552"/>
          </a:xfrm>
        </p:spPr>
        <p:txBody>
          <a:bodyPr anchor="b" anchorCtr="0"/>
          <a:lstStyle>
            <a:lvl1pPr marL="0" indent="0">
              <a:buFontTx/>
              <a:buNone/>
              <a:defRPr sz="6000" b="1">
                <a:solidFill>
                  <a:schemeClr val="bg1"/>
                </a:solidFill>
              </a:defRPr>
            </a:lvl1pPr>
          </a:lstStyle>
          <a:p>
            <a:pPr lvl="0"/>
            <a:r>
              <a:rPr lang="en-US" dirty="0"/>
              <a:t>Click to add text</a:t>
            </a:r>
          </a:p>
        </p:txBody>
      </p:sp>
    </p:spTree>
    <p:extLst>
      <p:ext uri="{BB962C8B-B14F-4D97-AF65-F5344CB8AC3E}">
        <p14:creationId xmlns:p14="http://schemas.microsoft.com/office/powerpoint/2010/main" val="2967819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 Full width blue tex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BB2557F9-D184-4D80-93ED-E7873EAE6D0C}"/>
              </a:ext>
            </a:extLst>
          </p:cNvPr>
          <p:cNvSpPr txBox="1">
            <a:spLocks noGrp="1"/>
          </p:cNvSpPr>
          <p:nvPr>
            <p:ph type="body" sz="half" idx="1" hasCustomPrompt="1"/>
          </p:nvPr>
        </p:nvSpPr>
        <p:spPr>
          <a:xfrm>
            <a:off x="841247" y="1481327"/>
            <a:ext cx="10512553" cy="3714290"/>
          </a:xfrm>
          <a:prstGeom prst="rect">
            <a:avLst/>
          </a:prstGeom>
        </p:spPr>
        <p:txBody>
          <a:bodyPr>
            <a:noAutofit/>
          </a:bodyPr>
          <a:lstStyle>
            <a:lvl1pPr marL="0" indent="0">
              <a:buSzTx/>
              <a:buFontTx/>
              <a:buNone/>
              <a:defRPr sz="2600">
                <a:solidFill>
                  <a:srgbClr val="3793D2"/>
                </a:solidFill>
              </a:defRPr>
            </a:lvl1pPr>
            <a:lvl2pPr marL="704850" indent="-247650">
              <a:buFontTx/>
              <a:defRPr sz="2400">
                <a:solidFill>
                  <a:srgbClr val="3793D2"/>
                </a:solidFill>
              </a:defRPr>
            </a:lvl2pPr>
            <a:lvl3pPr marL="1211580" indent="-297180">
              <a:buFontTx/>
              <a:defRPr sz="2000">
                <a:solidFill>
                  <a:srgbClr val="3793D2"/>
                </a:solidFill>
              </a:defRPr>
            </a:lvl3pPr>
            <a:lvl4pPr marL="1701800" indent="-330200">
              <a:buFontTx/>
              <a:defRPr sz="1800">
                <a:solidFill>
                  <a:srgbClr val="3793D2"/>
                </a:solidFill>
              </a:defRPr>
            </a:lvl4pPr>
            <a:lvl5pPr marL="2159000" indent="-330200">
              <a:buFontTx/>
              <a:defRPr sz="1800">
                <a:solidFill>
                  <a:srgbClr val="3793D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8" name="Slide Number">
            <a:extLst>
              <a:ext uri="{FF2B5EF4-FFF2-40B4-BE49-F238E27FC236}">
                <a16:creationId xmlns:a16="http://schemas.microsoft.com/office/drawing/2014/main" id="{35ECFC79-FC8A-4CCD-B022-6BC94F0D0C5C}"/>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sp>
        <p:nvSpPr>
          <p:cNvPr id="9" name="Text Placeholder 6">
            <a:extLst>
              <a:ext uri="{FF2B5EF4-FFF2-40B4-BE49-F238E27FC236}">
                <a16:creationId xmlns:a16="http://schemas.microsoft.com/office/drawing/2014/main" id="{ACD598F5-4B6A-40DC-91AE-FEF4C9F45453}"/>
              </a:ext>
            </a:extLst>
          </p:cNvPr>
          <p:cNvSpPr>
            <a:spLocks noGrp="1"/>
          </p:cNvSpPr>
          <p:nvPr>
            <p:ph type="body" sz="quarter" idx="10" hasCustomPrompt="1"/>
          </p:nvPr>
        </p:nvSpPr>
        <p:spPr>
          <a:xfrm>
            <a:off x="838200" y="649224"/>
            <a:ext cx="10515600" cy="722376"/>
          </a:xfrm>
        </p:spPr>
        <p:txBody>
          <a:bodyPr anchor="b" anchorCtr="0"/>
          <a:lstStyle>
            <a:lvl1pPr marL="0" indent="0">
              <a:buFontTx/>
              <a:buNone/>
              <a:defRPr sz="3600">
                <a:solidFill>
                  <a:srgbClr val="333333"/>
                </a:solidFill>
              </a:defRPr>
            </a:lvl1pPr>
          </a:lstStyle>
          <a:p>
            <a:pPr lvl="0"/>
            <a:r>
              <a:rPr lang="en-US" dirty="0"/>
              <a:t>Click to add text</a:t>
            </a:r>
          </a:p>
        </p:txBody>
      </p:sp>
      <p:grpSp>
        <p:nvGrpSpPr>
          <p:cNvPr id="6" name="Group 5">
            <a:extLst>
              <a:ext uri="{FF2B5EF4-FFF2-40B4-BE49-F238E27FC236}">
                <a16:creationId xmlns:a16="http://schemas.microsoft.com/office/drawing/2014/main" id="{A8DF78E1-4EC1-4D5D-B28C-6FDDFA5E56EB}"/>
              </a:ext>
            </a:extLst>
          </p:cNvPr>
          <p:cNvGrpSpPr/>
          <p:nvPr userDrawn="1"/>
        </p:nvGrpSpPr>
        <p:grpSpPr>
          <a:xfrm>
            <a:off x="0" y="-2"/>
            <a:ext cx="12206245" cy="6479363"/>
            <a:chOff x="0" y="-2"/>
            <a:chExt cx="12206245" cy="6479363"/>
          </a:xfrm>
        </p:grpSpPr>
        <p:sp>
          <p:nvSpPr>
            <p:cNvPr id="3" name="Rectangle 8">
              <a:extLst>
                <a:ext uri="{FF2B5EF4-FFF2-40B4-BE49-F238E27FC236}">
                  <a16:creationId xmlns:a16="http://schemas.microsoft.com/office/drawing/2014/main" id="{7AF2083F-1700-4F1C-BB31-5092FD02140D}"/>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grpSp>
          <p:nvGrpSpPr>
            <p:cNvPr id="2" name="Group 1">
              <a:extLst>
                <a:ext uri="{FF2B5EF4-FFF2-40B4-BE49-F238E27FC236}">
                  <a16:creationId xmlns:a16="http://schemas.microsoft.com/office/drawing/2014/main" id="{795AA109-4513-46E2-8031-EB998661367E}"/>
                </a:ext>
              </a:extLst>
            </p:cNvPr>
            <p:cNvGrpSpPr>
              <a:grpSpLocks noChangeAspect="1"/>
            </p:cNvGrpSpPr>
            <p:nvPr userDrawn="1"/>
          </p:nvGrpSpPr>
          <p:grpSpPr>
            <a:xfrm>
              <a:off x="10090425" y="5371030"/>
              <a:ext cx="2115820" cy="1108331"/>
              <a:chOff x="10090425" y="5371030"/>
              <a:chExt cx="2115820" cy="1108331"/>
            </a:xfrm>
          </p:grpSpPr>
          <p:sp>
            <p:nvSpPr>
              <p:cNvPr id="5" name="Footer Placeholder 2">
                <a:extLst>
                  <a:ext uri="{FF2B5EF4-FFF2-40B4-BE49-F238E27FC236}">
                    <a16:creationId xmlns:a16="http://schemas.microsoft.com/office/drawing/2014/main" id="{EF6D86A5-1058-4C17-A3E8-DD97A5EFCB07}"/>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sp>
            <p:nvSpPr>
              <p:cNvPr id="7" name="Rectangle 12">
                <a:extLst>
                  <a:ext uri="{FF2B5EF4-FFF2-40B4-BE49-F238E27FC236}">
                    <a16:creationId xmlns:a16="http://schemas.microsoft.com/office/drawing/2014/main" id="{FAAC022B-6D72-43C3-A66A-E56B221AAC4F}"/>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pic>
            <p:nvPicPr>
              <p:cNvPr id="11" name="Picture 10">
                <a:extLst>
                  <a:ext uri="{FF2B5EF4-FFF2-40B4-BE49-F238E27FC236}">
                    <a16:creationId xmlns:a16="http://schemas.microsoft.com/office/drawing/2014/main" id="{FCBBFD71-8CB9-496B-AD57-124EF8F62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0425" y="5371030"/>
                <a:ext cx="1706337" cy="552886"/>
              </a:xfrm>
              <a:prstGeom prst="rect">
                <a:avLst/>
              </a:prstGeom>
            </p:spPr>
          </p:pic>
        </p:grpSp>
      </p:grpSp>
    </p:spTree>
    <p:extLst>
      <p:ext uri="{BB962C8B-B14F-4D97-AF65-F5344CB8AC3E}">
        <p14:creationId xmlns:p14="http://schemas.microsoft.com/office/powerpoint/2010/main" val="2419415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 Blank with branding">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7BE62141-50E5-48F6-8F96-A2FC44B2C1F4}"/>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grpSp>
        <p:nvGrpSpPr>
          <p:cNvPr id="2" name="Group 1">
            <a:extLst>
              <a:ext uri="{FF2B5EF4-FFF2-40B4-BE49-F238E27FC236}">
                <a16:creationId xmlns:a16="http://schemas.microsoft.com/office/drawing/2014/main" id="{84776F62-713F-474B-8D8A-7214A729C20B}"/>
              </a:ext>
            </a:extLst>
          </p:cNvPr>
          <p:cNvGrpSpPr/>
          <p:nvPr userDrawn="1"/>
        </p:nvGrpSpPr>
        <p:grpSpPr>
          <a:xfrm>
            <a:off x="0" y="-2"/>
            <a:ext cx="12206245" cy="6479363"/>
            <a:chOff x="0" y="-2"/>
            <a:chExt cx="12206245" cy="6479363"/>
          </a:xfrm>
        </p:grpSpPr>
        <p:sp>
          <p:nvSpPr>
            <p:cNvPr id="6" name="Rectangle 8">
              <a:extLst>
                <a:ext uri="{FF2B5EF4-FFF2-40B4-BE49-F238E27FC236}">
                  <a16:creationId xmlns:a16="http://schemas.microsoft.com/office/drawing/2014/main" id="{793A2CB1-B5DA-47B2-9B54-C16B3BAA4AD1}"/>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grpSp>
          <p:nvGrpSpPr>
            <p:cNvPr id="8" name="Group 7">
              <a:extLst>
                <a:ext uri="{FF2B5EF4-FFF2-40B4-BE49-F238E27FC236}">
                  <a16:creationId xmlns:a16="http://schemas.microsoft.com/office/drawing/2014/main" id="{90962FD6-454C-497B-B1E8-6209CB3F762F}"/>
                </a:ext>
              </a:extLst>
            </p:cNvPr>
            <p:cNvGrpSpPr>
              <a:grpSpLocks noChangeAspect="1"/>
            </p:cNvGrpSpPr>
            <p:nvPr userDrawn="1"/>
          </p:nvGrpSpPr>
          <p:grpSpPr>
            <a:xfrm>
              <a:off x="10090425" y="5371030"/>
              <a:ext cx="2115820" cy="1108331"/>
              <a:chOff x="10090425" y="5371030"/>
              <a:chExt cx="2115820" cy="1108331"/>
            </a:xfrm>
          </p:grpSpPr>
          <p:sp>
            <p:nvSpPr>
              <p:cNvPr id="9" name="Footer Placeholder 2">
                <a:extLst>
                  <a:ext uri="{FF2B5EF4-FFF2-40B4-BE49-F238E27FC236}">
                    <a16:creationId xmlns:a16="http://schemas.microsoft.com/office/drawing/2014/main" id="{75231C52-F823-4596-B8DA-706D031FCBB0}"/>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sp>
            <p:nvSpPr>
              <p:cNvPr id="10" name="Rectangle 12">
                <a:extLst>
                  <a:ext uri="{FF2B5EF4-FFF2-40B4-BE49-F238E27FC236}">
                    <a16:creationId xmlns:a16="http://schemas.microsoft.com/office/drawing/2014/main" id="{3734660E-0D10-4BE9-9569-F2E6A1703064}"/>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pic>
            <p:nvPicPr>
              <p:cNvPr id="11" name="Picture 10">
                <a:extLst>
                  <a:ext uri="{FF2B5EF4-FFF2-40B4-BE49-F238E27FC236}">
                    <a16:creationId xmlns:a16="http://schemas.microsoft.com/office/drawing/2014/main" id="{DA716D64-158B-45E5-BEA3-8428C172A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0425" y="5371030"/>
                <a:ext cx="1706337" cy="552886"/>
              </a:xfrm>
              <a:prstGeom prst="rect">
                <a:avLst/>
              </a:prstGeom>
            </p:spPr>
          </p:pic>
        </p:grpSp>
      </p:grpSp>
    </p:spTree>
    <p:extLst>
      <p:ext uri="{BB962C8B-B14F-4D97-AF65-F5344CB8AC3E}">
        <p14:creationId xmlns:p14="http://schemas.microsoft.com/office/powerpoint/2010/main" val="1068538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1. Blank with copyright on lef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F55949-9C3F-4FE9-A2E6-F5CE38AC2FE7}"/>
              </a:ext>
            </a:extLst>
          </p:cNvPr>
          <p:cNvGrpSpPr/>
          <p:nvPr userDrawn="1"/>
        </p:nvGrpSpPr>
        <p:grpSpPr>
          <a:xfrm>
            <a:off x="0" y="-2"/>
            <a:ext cx="12192000" cy="6479363"/>
            <a:chOff x="0" y="-2"/>
            <a:chExt cx="12192000" cy="6479363"/>
          </a:xfrm>
        </p:grpSpPr>
        <p:sp>
          <p:nvSpPr>
            <p:cNvPr id="17" name="Rectangle 8">
              <a:extLst>
                <a:ext uri="{FF2B5EF4-FFF2-40B4-BE49-F238E27FC236}">
                  <a16:creationId xmlns:a16="http://schemas.microsoft.com/office/drawing/2014/main" id="{E738D890-51FF-459D-BBDD-9F650BDBE733}"/>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
          <p:nvSpPr>
            <p:cNvPr id="24" name="Footer Placeholder 2">
              <a:extLst>
                <a:ext uri="{FF2B5EF4-FFF2-40B4-BE49-F238E27FC236}">
                  <a16:creationId xmlns:a16="http://schemas.microsoft.com/office/drawing/2014/main" id="{D2DEF790-0D49-411C-A7FD-0D5FC7AF21ED}"/>
                </a:ext>
              </a:extLst>
            </p:cNvPr>
            <p:cNvSpPr txBox="1"/>
            <p:nvPr userDrawn="1"/>
          </p:nvSpPr>
          <p:spPr>
            <a:xfrm>
              <a:off x="1554480"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grpSp>
      <p:sp>
        <p:nvSpPr>
          <p:cNvPr id="27" name="Slide Number">
            <a:extLst>
              <a:ext uri="{FF2B5EF4-FFF2-40B4-BE49-F238E27FC236}">
                <a16:creationId xmlns:a16="http://schemas.microsoft.com/office/drawing/2014/main" id="{46B99583-53E4-41B2-B5ED-EBA14ED5B3CF}"/>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789904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 Two column highlight">
    <p:spTree>
      <p:nvGrpSpPr>
        <p:cNvPr id="1" name=""/>
        <p:cNvGrpSpPr/>
        <p:nvPr/>
      </p:nvGrpSpPr>
      <p:grpSpPr>
        <a:xfrm>
          <a:off x="0" y="0"/>
          <a:ext cx="0" cy="0"/>
          <a:chOff x="0" y="0"/>
          <a:chExt cx="0" cy="0"/>
        </a:xfrm>
      </p:grpSpPr>
      <p:sp>
        <p:nvSpPr>
          <p:cNvPr id="4" name="Body Level One…">
            <a:extLst>
              <a:ext uri="{FF2B5EF4-FFF2-40B4-BE49-F238E27FC236}">
                <a16:creationId xmlns:a16="http://schemas.microsoft.com/office/drawing/2014/main" id="{AA06D4CF-03A0-4053-9C2C-47136816F16A}"/>
              </a:ext>
            </a:extLst>
          </p:cNvPr>
          <p:cNvSpPr txBox="1">
            <a:spLocks noGrp="1"/>
          </p:cNvSpPr>
          <p:nvPr>
            <p:ph type="body" sz="half" idx="1" hasCustomPrompt="1"/>
          </p:nvPr>
        </p:nvSpPr>
        <p:spPr>
          <a:xfrm>
            <a:off x="841248" y="1481327"/>
            <a:ext cx="5184648" cy="3714290"/>
          </a:xfrm>
          <a:prstGeom prst="rect">
            <a:avLst/>
          </a:prstGeom>
        </p:spPr>
        <p:txBody>
          <a:bodyPr>
            <a:noAutofit/>
          </a:bodyPr>
          <a:lstStyle>
            <a:lvl1pPr marL="457200" indent="-457200">
              <a:buSzTx/>
              <a:buFont typeface="Arial" panose="020B0604020202020204" pitchFamily="34" charset="0"/>
              <a:buChar char="•"/>
              <a:defRPr sz="2600">
                <a:solidFill>
                  <a:srgbClr val="777777"/>
                </a:solidFill>
              </a:defRPr>
            </a:lvl1pPr>
            <a:lvl2pPr marL="704850" indent="-247650">
              <a:buFontTx/>
              <a:defRPr sz="2400">
                <a:solidFill>
                  <a:srgbClr val="3793D2"/>
                </a:solidFill>
              </a:defRPr>
            </a:lvl2pPr>
            <a:lvl3pPr marL="1211580" indent="-297180">
              <a:buFontTx/>
              <a:defRPr sz="2000">
                <a:solidFill>
                  <a:srgbClr val="777777"/>
                </a:solidFill>
              </a:defRPr>
            </a:lvl3pPr>
            <a:lvl4pPr marL="1701800" indent="-330200">
              <a:buFontTx/>
              <a:defRPr sz="1800">
                <a:solidFill>
                  <a:srgbClr val="777777"/>
                </a:solidFill>
              </a:defRPr>
            </a:lvl4pPr>
            <a:lvl5pPr marL="2159000" indent="-330200">
              <a:buFontTx/>
              <a:defRPr sz="1800">
                <a:solidFill>
                  <a:srgbClr val="777777"/>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6">
            <a:extLst>
              <a:ext uri="{FF2B5EF4-FFF2-40B4-BE49-F238E27FC236}">
                <a16:creationId xmlns:a16="http://schemas.microsoft.com/office/drawing/2014/main" id="{39E3BE6C-DEF5-43A6-8E41-B1DBF2C9ADF4}"/>
              </a:ext>
            </a:extLst>
          </p:cNvPr>
          <p:cNvSpPr>
            <a:spLocks noGrp="1"/>
          </p:cNvSpPr>
          <p:nvPr>
            <p:ph type="body" sz="quarter" idx="10" hasCustomPrompt="1"/>
          </p:nvPr>
        </p:nvSpPr>
        <p:spPr>
          <a:xfrm>
            <a:off x="838200" y="649224"/>
            <a:ext cx="10515600" cy="722376"/>
          </a:xfrm>
        </p:spPr>
        <p:txBody>
          <a:bodyPr anchor="b" anchorCtr="0"/>
          <a:lstStyle>
            <a:lvl1pPr marL="0" indent="0">
              <a:buFontTx/>
              <a:buNone/>
              <a:defRPr sz="3600">
                <a:solidFill>
                  <a:srgbClr val="333333"/>
                </a:solidFill>
              </a:defRPr>
            </a:lvl1pPr>
          </a:lstStyle>
          <a:p>
            <a:pPr lvl="0"/>
            <a:r>
              <a:rPr lang="en-US" dirty="0"/>
              <a:t>Click to add text</a:t>
            </a:r>
          </a:p>
        </p:txBody>
      </p:sp>
      <p:sp>
        <p:nvSpPr>
          <p:cNvPr id="11" name="Text Placeholder 10">
            <a:extLst>
              <a:ext uri="{FF2B5EF4-FFF2-40B4-BE49-F238E27FC236}">
                <a16:creationId xmlns:a16="http://schemas.microsoft.com/office/drawing/2014/main" id="{00993858-9A40-4B3F-A894-F1F6CB7C8AE3}"/>
              </a:ext>
            </a:extLst>
          </p:cNvPr>
          <p:cNvSpPr>
            <a:spLocks noGrp="1"/>
          </p:cNvSpPr>
          <p:nvPr>
            <p:ph type="body" sz="quarter" idx="11" hasCustomPrompt="1"/>
          </p:nvPr>
        </p:nvSpPr>
        <p:spPr>
          <a:xfrm>
            <a:off x="6172200" y="1481327"/>
            <a:ext cx="5184648" cy="3714290"/>
          </a:xfrm>
        </p:spPr>
        <p:txBody>
          <a:bodyPr anchor="t" anchorCtr="0"/>
          <a:lstStyle>
            <a:lvl1pPr marL="0" indent="0">
              <a:buFontTx/>
              <a:buNone/>
              <a:defRPr sz="2600">
                <a:solidFill>
                  <a:srgbClr val="777777"/>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a:t>
            </a:r>
          </a:p>
        </p:txBody>
      </p:sp>
      <p:sp>
        <p:nvSpPr>
          <p:cNvPr id="12" name="Rectangle 8">
            <a:extLst>
              <a:ext uri="{FF2B5EF4-FFF2-40B4-BE49-F238E27FC236}">
                <a16:creationId xmlns:a16="http://schemas.microsoft.com/office/drawing/2014/main" id="{719278B7-8B50-4E83-BBFE-4A8A4FC0F35F}"/>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Tree>
    <p:extLst>
      <p:ext uri="{BB962C8B-B14F-4D97-AF65-F5344CB8AC3E}">
        <p14:creationId xmlns:p14="http://schemas.microsoft.com/office/powerpoint/2010/main" val="38034495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 3/4 width blue tex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C257D3E3-062D-408B-B98A-771867CAFCC1}"/>
              </a:ext>
            </a:extLst>
          </p:cNvPr>
          <p:cNvSpPr txBox="1">
            <a:spLocks noGrp="1"/>
          </p:cNvSpPr>
          <p:nvPr>
            <p:ph type="sldNum" sz="quarter" idx="4"/>
          </p:nvPr>
        </p:nvSpPr>
        <p:spPr>
          <a:xfrm>
            <a:off x="838200" y="6202362"/>
            <a:ext cx="640080" cy="203201"/>
          </a:xfrm>
          <a:prstGeom prst="rect">
            <a:avLst/>
          </a:prstGeom>
        </p:spPr>
        <p:txBody>
          <a:bodyPr anchor="t" anchorCtr="0"/>
          <a:lstStyle>
            <a:lvl1pPr>
              <a:defRPr>
                <a:solidFill>
                  <a:srgbClr val="777777"/>
                </a:solidFill>
              </a:defRPr>
            </a:lvl1pPr>
          </a:lstStyle>
          <a:p>
            <a:fld id="{86CB4B4D-7CA3-9044-876B-883B54F8677D}" type="slidenum">
              <a:rPr lang="en-US" smtClean="0"/>
              <a:pPr/>
              <a:t>‹#›</a:t>
            </a:fld>
            <a:endParaRPr lang="en-US" dirty="0"/>
          </a:p>
        </p:txBody>
      </p:sp>
      <p:sp>
        <p:nvSpPr>
          <p:cNvPr id="8" name="Body Level One…">
            <a:extLst>
              <a:ext uri="{FF2B5EF4-FFF2-40B4-BE49-F238E27FC236}">
                <a16:creationId xmlns:a16="http://schemas.microsoft.com/office/drawing/2014/main" id="{3D4C185B-9E75-4F0F-9A56-B5158C223402}"/>
              </a:ext>
            </a:extLst>
          </p:cNvPr>
          <p:cNvSpPr txBox="1">
            <a:spLocks noGrp="1"/>
          </p:cNvSpPr>
          <p:nvPr>
            <p:ph type="body" sz="half" idx="1" hasCustomPrompt="1"/>
          </p:nvPr>
        </p:nvSpPr>
        <p:spPr>
          <a:xfrm>
            <a:off x="841248" y="1481328"/>
            <a:ext cx="8912352" cy="4053216"/>
          </a:xfrm>
          <a:prstGeom prst="rect">
            <a:avLst/>
          </a:prstGeom>
        </p:spPr>
        <p:txBody>
          <a:bodyPr>
            <a:noAutofit/>
          </a:bodyPr>
          <a:lstStyle>
            <a:lvl1pPr marL="0" indent="0">
              <a:buSzTx/>
              <a:buFontTx/>
              <a:buNone/>
              <a:defRPr sz="2600">
                <a:solidFill>
                  <a:srgbClr val="3793D2"/>
                </a:solidFill>
              </a:defRPr>
            </a:lvl1pPr>
            <a:lvl2pPr marL="704850" indent="-247650">
              <a:buFontTx/>
              <a:defRPr sz="2400">
                <a:solidFill>
                  <a:srgbClr val="3793D2"/>
                </a:solidFill>
              </a:defRPr>
            </a:lvl2pPr>
            <a:lvl3pPr marL="1211580" indent="-297180">
              <a:buFontTx/>
              <a:defRPr sz="2000">
                <a:solidFill>
                  <a:srgbClr val="3793D2"/>
                </a:solidFill>
              </a:defRPr>
            </a:lvl3pPr>
            <a:lvl4pPr marL="1701800" indent="-330200">
              <a:buFontTx/>
              <a:defRPr sz="1800">
                <a:solidFill>
                  <a:srgbClr val="3793D2"/>
                </a:solidFill>
              </a:defRPr>
            </a:lvl4pPr>
            <a:lvl5pPr marL="2159000" indent="-330200">
              <a:buFontTx/>
              <a:defRPr sz="1800">
                <a:solidFill>
                  <a:srgbClr val="3793D2"/>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9" name="Text Placeholder 6">
            <a:extLst>
              <a:ext uri="{FF2B5EF4-FFF2-40B4-BE49-F238E27FC236}">
                <a16:creationId xmlns:a16="http://schemas.microsoft.com/office/drawing/2014/main" id="{D3F47184-D8B5-49B0-B20F-47AB2683D8F5}"/>
              </a:ext>
            </a:extLst>
          </p:cNvPr>
          <p:cNvSpPr>
            <a:spLocks noGrp="1"/>
          </p:cNvSpPr>
          <p:nvPr>
            <p:ph type="body" sz="quarter" idx="10" hasCustomPrompt="1"/>
          </p:nvPr>
        </p:nvSpPr>
        <p:spPr>
          <a:xfrm>
            <a:off x="838200" y="649224"/>
            <a:ext cx="10515600" cy="722376"/>
          </a:xfrm>
        </p:spPr>
        <p:txBody>
          <a:bodyPr anchor="b" anchorCtr="0"/>
          <a:lstStyle>
            <a:lvl1pPr marL="0" indent="0">
              <a:buFontTx/>
              <a:buNone/>
              <a:defRPr sz="3600">
                <a:solidFill>
                  <a:srgbClr val="333333"/>
                </a:solidFill>
              </a:defRPr>
            </a:lvl1pPr>
          </a:lstStyle>
          <a:p>
            <a:pPr lvl="0"/>
            <a:r>
              <a:rPr lang="en-US" dirty="0"/>
              <a:t>Click to add text</a:t>
            </a:r>
          </a:p>
        </p:txBody>
      </p:sp>
      <p:grpSp>
        <p:nvGrpSpPr>
          <p:cNvPr id="2" name="Group 1">
            <a:extLst>
              <a:ext uri="{FF2B5EF4-FFF2-40B4-BE49-F238E27FC236}">
                <a16:creationId xmlns:a16="http://schemas.microsoft.com/office/drawing/2014/main" id="{2B19649E-7A29-49AD-858C-4F4D83033878}"/>
              </a:ext>
            </a:extLst>
          </p:cNvPr>
          <p:cNvGrpSpPr/>
          <p:nvPr userDrawn="1"/>
        </p:nvGrpSpPr>
        <p:grpSpPr>
          <a:xfrm>
            <a:off x="0" y="-2"/>
            <a:ext cx="12206245" cy="6479363"/>
            <a:chOff x="0" y="-2"/>
            <a:chExt cx="12206245" cy="6479363"/>
          </a:xfrm>
        </p:grpSpPr>
        <p:sp>
          <p:nvSpPr>
            <p:cNvPr id="3" name="Rectangle 8">
              <a:extLst>
                <a:ext uri="{FF2B5EF4-FFF2-40B4-BE49-F238E27FC236}">
                  <a16:creationId xmlns:a16="http://schemas.microsoft.com/office/drawing/2014/main" id="{3985B1C6-112B-4C39-9A97-2AEF3241269E}"/>
                </a:ext>
              </a:extLst>
            </p:cNvPr>
            <p:cNvSpPr/>
            <p:nvPr userDrawn="1"/>
          </p:nvSpPr>
          <p:spPr>
            <a:xfrm>
              <a:off x="0" y="-2"/>
              <a:ext cx="12192000" cy="274322"/>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grpSp>
          <p:nvGrpSpPr>
            <p:cNvPr id="10" name="Group 9">
              <a:extLst>
                <a:ext uri="{FF2B5EF4-FFF2-40B4-BE49-F238E27FC236}">
                  <a16:creationId xmlns:a16="http://schemas.microsoft.com/office/drawing/2014/main" id="{42DCA684-F2AD-40F2-8359-CD97C535559B}"/>
                </a:ext>
              </a:extLst>
            </p:cNvPr>
            <p:cNvGrpSpPr>
              <a:grpSpLocks noChangeAspect="1"/>
            </p:cNvGrpSpPr>
            <p:nvPr userDrawn="1"/>
          </p:nvGrpSpPr>
          <p:grpSpPr>
            <a:xfrm>
              <a:off x="10090425" y="5371030"/>
              <a:ext cx="2115820" cy="1108331"/>
              <a:chOff x="10090425" y="5371030"/>
              <a:chExt cx="2115820" cy="1108331"/>
            </a:xfrm>
          </p:grpSpPr>
          <p:sp>
            <p:nvSpPr>
              <p:cNvPr id="12" name="Footer Placeholder 2">
                <a:extLst>
                  <a:ext uri="{FF2B5EF4-FFF2-40B4-BE49-F238E27FC236}">
                    <a16:creationId xmlns:a16="http://schemas.microsoft.com/office/drawing/2014/main" id="{2D975F40-2D95-400D-B2F0-17B772E216B8}"/>
                  </a:ext>
                </a:extLst>
              </p:cNvPr>
              <p:cNvSpPr txBox="1"/>
              <p:nvPr userDrawn="1"/>
            </p:nvSpPr>
            <p:spPr>
              <a:xfrm>
                <a:off x="10103125" y="6202362"/>
                <a:ext cx="2103120"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r>
                  <a:rPr sz="1200" dirty="0">
                    <a:solidFill>
                      <a:srgbClr val="777777"/>
                    </a:solidFill>
                  </a:rPr>
                  <a:t>© Advance Education, Inc.</a:t>
                </a:r>
              </a:p>
            </p:txBody>
          </p:sp>
          <p:sp>
            <p:nvSpPr>
              <p:cNvPr id="13" name="Rectangle 12">
                <a:extLst>
                  <a:ext uri="{FF2B5EF4-FFF2-40B4-BE49-F238E27FC236}">
                    <a16:creationId xmlns:a16="http://schemas.microsoft.com/office/drawing/2014/main" id="{D2E829DE-BE89-4FED-8369-2DC351DF68B3}"/>
                  </a:ext>
                </a:extLst>
              </p:cNvPr>
              <p:cNvSpPr/>
              <p:nvPr userDrawn="1"/>
            </p:nvSpPr>
            <p:spPr>
              <a:xfrm>
                <a:off x="10115550" y="6086629"/>
                <a:ext cx="2076450" cy="100325"/>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pic>
            <p:nvPicPr>
              <p:cNvPr id="14" name="Picture 13">
                <a:extLst>
                  <a:ext uri="{FF2B5EF4-FFF2-40B4-BE49-F238E27FC236}">
                    <a16:creationId xmlns:a16="http://schemas.microsoft.com/office/drawing/2014/main" id="{16928850-1C92-44C4-B96F-15502E47ED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0425" y="5371030"/>
                <a:ext cx="1706337" cy="552886"/>
              </a:xfrm>
              <a:prstGeom prst="rect">
                <a:avLst/>
              </a:prstGeom>
            </p:spPr>
          </p:pic>
        </p:grpSp>
      </p:grpSp>
    </p:spTree>
    <p:extLst>
      <p:ext uri="{BB962C8B-B14F-4D97-AF65-F5344CB8AC3E}">
        <p14:creationId xmlns:p14="http://schemas.microsoft.com/office/powerpoint/2010/main" val="2327818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 Full width bar on left">
    <p:spTree>
      <p:nvGrpSpPr>
        <p:cNvPr id="1" name=""/>
        <p:cNvGrpSpPr/>
        <p:nvPr/>
      </p:nvGrpSpPr>
      <p:grpSpPr>
        <a:xfrm>
          <a:off x="0" y="0"/>
          <a:ext cx="0" cy="0"/>
          <a:chOff x="0" y="0"/>
          <a:chExt cx="0" cy="0"/>
        </a:xfrm>
      </p:grpSpPr>
      <p:sp>
        <p:nvSpPr>
          <p:cNvPr id="7" name="Body Level One…">
            <a:extLst>
              <a:ext uri="{FF2B5EF4-FFF2-40B4-BE49-F238E27FC236}">
                <a16:creationId xmlns:a16="http://schemas.microsoft.com/office/drawing/2014/main" id="{95A721BE-49D3-4197-94C4-DF79CC558424}"/>
              </a:ext>
            </a:extLst>
          </p:cNvPr>
          <p:cNvSpPr txBox="1">
            <a:spLocks noGrp="1"/>
          </p:cNvSpPr>
          <p:nvPr>
            <p:ph type="body" sz="half" idx="1" hasCustomPrompt="1"/>
          </p:nvPr>
        </p:nvSpPr>
        <p:spPr>
          <a:xfrm>
            <a:off x="841247" y="1481327"/>
            <a:ext cx="10512553" cy="3714290"/>
          </a:xfrm>
          <a:prstGeom prst="rect">
            <a:avLst/>
          </a:prstGeom>
        </p:spPr>
        <p:txBody>
          <a:bodyPr>
            <a:noAutofit/>
          </a:bodyPr>
          <a:lstStyle>
            <a:lvl1pPr marL="0" indent="0">
              <a:buSzTx/>
              <a:buFontTx/>
              <a:buNone/>
              <a:defRPr sz="2600">
                <a:solidFill>
                  <a:srgbClr val="777777"/>
                </a:solidFill>
              </a:defRPr>
            </a:lvl1pPr>
            <a:lvl2pPr marL="704850" indent="-247650">
              <a:buFontTx/>
              <a:defRPr sz="2400">
                <a:solidFill>
                  <a:srgbClr val="777777"/>
                </a:solidFill>
              </a:defRPr>
            </a:lvl2pPr>
            <a:lvl3pPr marL="1211580" indent="-297180">
              <a:buFontTx/>
              <a:defRPr sz="2000">
                <a:solidFill>
                  <a:srgbClr val="777777"/>
                </a:solidFill>
              </a:defRPr>
            </a:lvl3pPr>
            <a:lvl4pPr marL="1701800" indent="-330200">
              <a:buFontTx/>
              <a:defRPr sz="1800">
                <a:solidFill>
                  <a:srgbClr val="777777"/>
                </a:solidFill>
              </a:defRPr>
            </a:lvl4pPr>
            <a:lvl5pPr marL="2159000" indent="-330200">
              <a:buFontTx/>
              <a:defRPr sz="1800">
                <a:solidFill>
                  <a:srgbClr val="777777"/>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Text Placeholder 6">
            <a:extLst>
              <a:ext uri="{FF2B5EF4-FFF2-40B4-BE49-F238E27FC236}">
                <a16:creationId xmlns:a16="http://schemas.microsoft.com/office/drawing/2014/main" id="{D5D746DB-95AC-4E9B-89C3-C0DDA6A4C642}"/>
              </a:ext>
            </a:extLst>
          </p:cNvPr>
          <p:cNvSpPr>
            <a:spLocks noGrp="1"/>
          </p:cNvSpPr>
          <p:nvPr>
            <p:ph type="body" sz="quarter" idx="10" hasCustomPrompt="1"/>
          </p:nvPr>
        </p:nvSpPr>
        <p:spPr>
          <a:xfrm>
            <a:off x="838200" y="649224"/>
            <a:ext cx="10515600" cy="722376"/>
          </a:xfrm>
        </p:spPr>
        <p:txBody>
          <a:bodyPr anchor="b" anchorCtr="0"/>
          <a:lstStyle>
            <a:lvl1pPr marL="0" indent="0">
              <a:buFontTx/>
              <a:buNone/>
              <a:defRPr sz="3600">
                <a:solidFill>
                  <a:srgbClr val="333333"/>
                </a:solidFill>
              </a:defRPr>
            </a:lvl1pPr>
          </a:lstStyle>
          <a:p>
            <a:pPr lvl="0"/>
            <a:r>
              <a:rPr lang="en-US" dirty="0"/>
              <a:t>Click to add text</a:t>
            </a:r>
          </a:p>
        </p:txBody>
      </p:sp>
      <p:sp>
        <p:nvSpPr>
          <p:cNvPr id="172" name="Rectangle 3"/>
          <p:cNvSpPr/>
          <p:nvPr/>
        </p:nvSpPr>
        <p:spPr>
          <a:xfrm rot="5400000">
            <a:off x="-3293113" y="3290568"/>
            <a:ext cx="6860543" cy="274321"/>
          </a:xfrm>
          <a:prstGeom prst="rect">
            <a:avLst/>
          </a:prstGeom>
          <a:solidFill>
            <a:schemeClr val="accent5"/>
          </a:solidFill>
          <a:ln w="12700">
            <a:miter lim="400000"/>
          </a:ln>
        </p:spPr>
        <p:txBody>
          <a:bodyPr lIns="45719" rIns="45719" anchor="ctr"/>
          <a:lstStyle/>
          <a:p>
            <a:pPr algn="ctr">
              <a:defRPr>
                <a:solidFill>
                  <a:srgbClr val="FFFFFF"/>
                </a:solidFill>
              </a:defRPr>
            </a:pPr>
            <a:endParaRPr dirty="0"/>
          </a:p>
        </p:txBody>
      </p:sp>
    </p:spTree>
    <p:extLst>
      <p:ext uri="{BB962C8B-B14F-4D97-AF65-F5344CB8AC3E}">
        <p14:creationId xmlns:p14="http://schemas.microsoft.com/office/powerpoint/2010/main" val="229281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371D35"/>
        </a:soli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67DE0182-C96F-CC42-8369-935C2BA0C6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3271962">
            <a:off x="-2994025" y="129821"/>
            <a:ext cx="6858000" cy="6858000"/>
          </a:xfrm>
          <a:prstGeom prst="rect">
            <a:avLst/>
          </a:prstGeom>
          <a:solidFill>
            <a:srgbClr val="371D35"/>
          </a:solidFill>
          <a:ln>
            <a:noFill/>
          </a:ln>
        </p:spPr>
      </p:pic>
      <p:sp>
        <p:nvSpPr>
          <p:cNvPr id="6" name="Title 1">
            <a:extLst>
              <a:ext uri="{FF2B5EF4-FFF2-40B4-BE49-F238E27FC236}">
                <a16:creationId xmlns:a16="http://schemas.microsoft.com/office/drawing/2014/main" id="{4FEDB562-434C-944A-94FE-B75C1A413DD3}"/>
              </a:ext>
            </a:extLst>
          </p:cNvPr>
          <p:cNvSpPr>
            <a:spLocks noGrp="1" noChangeArrowheads="1"/>
          </p:cNvSpPr>
          <p:nvPr>
            <p:ph type="ctrTitle"/>
          </p:nvPr>
        </p:nvSpPr>
        <p:spPr>
          <a:xfrm>
            <a:off x="4267200" y="1122363"/>
            <a:ext cx="6400800" cy="2932112"/>
          </a:xfrm>
          <a:solidFill>
            <a:srgbClr val="371D35"/>
          </a:solidFill>
        </p:spPr>
        <p:txBody>
          <a:bodyPr anchor="b"/>
          <a:lstStyle/>
          <a:p>
            <a:pPr algn="l"/>
            <a:r>
              <a:rPr lang="en-US" altLang="en-US">
                <a:solidFill>
                  <a:schemeClr val="bg1"/>
                </a:solidFill>
              </a:rPr>
              <a:t>Section break</a:t>
            </a:r>
          </a:p>
        </p:txBody>
      </p:sp>
      <p:sp>
        <p:nvSpPr>
          <p:cNvPr id="7" name="Subtitle 2">
            <a:extLst>
              <a:ext uri="{FF2B5EF4-FFF2-40B4-BE49-F238E27FC236}">
                <a16:creationId xmlns:a16="http://schemas.microsoft.com/office/drawing/2014/main" id="{302650BF-D50B-3D41-A405-A90CB1D2CBA3}"/>
              </a:ext>
            </a:extLst>
          </p:cNvPr>
          <p:cNvSpPr>
            <a:spLocks noGrp="1" noChangeArrowheads="1"/>
          </p:cNvSpPr>
          <p:nvPr>
            <p:ph type="subTitle" idx="1"/>
          </p:nvPr>
        </p:nvSpPr>
        <p:spPr>
          <a:xfrm>
            <a:off x="4267200" y="4478338"/>
            <a:ext cx="6096000" cy="1655762"/>
          </a:xfrm>
          <a:solidFill>
            <a:srgbClr val="371D35"/>
          </a:solidFill>
        </p:spPr>
        <p:txBody>
          <a:bodyPr/>
          <a:lstStyle/>
          <a:p>
            <a:pPr algn="l"/>
            <a:r>
              <a:rPr lang="en-US" altLang="en-US">
                <a:solidFill>
                  <a:srgbClr val="D9D9D9"/>
                </a:solidFill>
              </a:rPr>
              <a:t>More info</a:t>
            </a:r>
          </a:p>
        </p:txBody>
      </p:sp>
    </p:spTree>
    <p:extLst>
      <p:ext uri="{BB962C8B-B14F-4D97-AF65-F5344CB8AC3E}">
        <p14:creationId xmlns:p14="http://schemas.microsoft.com/office/powerpoint/2010/main" val="42426928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2/9/2023</a:t>
            </a:fld>
            <a:endParaRPr lang="en-US" dirty="0"/>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dirty="0"/>
          </a:p>
        </p:txBody>
      </p:sp>
    </p:spTree>
    <p:extLst>
      <p:ext uri="{BB962C8B-B14F-4D97-AF65-F5344CB8AC3E}">
        <p14:creationId xmlns:p14="http://schemas.microsoft.com/office/powerpoint/2010/main" val="150231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2/9/2023</a:t>
            </a:fld>
            <a:endParaRPr lang="en-US" dirty="0"/>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dirty="0"/>
          </a:p>
        </p:txBody>
      </p:sp>
    </p:spTree>
    <p:extLst>
      <p:ext uri="{BB962C8B-B14F-4D97-AF65-F5344CB8AC3E}">
        <p14:creationId xmlns:p14="http://schemas.microsoft.com/office/powerpoint/2010/main" val="4016230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dirty="0"/>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dirty="0"/>
          </a:p>
        </p:txBody>
      </p:sp>
    </p:spTree>
    <p:extLst>
      <p:ext uri="{BB962C8B-B14F-4D97-AF65-F5344CB8AC3E}">
        <p14:creationId xmlns:p14="http://schemas.microsoft.com/office/powerpoint/2010/main" val="18777660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2/9/2023</a:t>
            </a:fld>
            <a:endParaRPr lang="en-US" dirty="0"/>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dirty="0"/>
          </a:p>
        </p:txBody>
      </p:sp>
    </p:spTree>
    <p:extLst>
      <p:ext uri="{BB962C8B-B14F-4D97-AF65-F5344CB8AC3E}">
        <p14:creationId xmlns:p14="http://schemas.microsoft.com/office/powerpoint/2010/main" val="1071202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2/9/2023</a:t>
            </a:fld>
            <a:endParaRPr lang="en-US" dirty="0"/>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dirty="0"/>
          </a:p>
        </p:txBody>
      </p:sp>
    </p:spTree>
    <p:extLst>
      <p:ext uri="{BB962C8B-B14F-4D97-AF65-F5344CB8AC3E}">
        <p14:creationId xmlns:p14="http://schemas.microsoft.com/office/powerpoint/2010/main" val="3067905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6A3CD967-C1C5-894F-A49F-FB6A4097F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dirty="0"/>
          </a:p>
        </p:txBody>
      </p:sp>
    </p:spTree>
    <p:extLst>
      <p:ext uri="{BB962C8B-B14F-4D97-AF65-F5344CB8AC3E}">
        <p14:creationId xmlns:p14="http://schemas.microsoft.com/office/powerpoint/2010/main" val="4690827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2/9/2023</a:t>
            </a:fld>
            <a:endParaRPr lang="en-US" dirty="0"/>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dirty="0"/>
          </a:p>
        </p:txBody>
      </p:sp>
    </p:spTree>
    <p:extLst>
      <p:ext uri="{BB962C8B-B14F-4D97-AF65-F5344CB8AC3E}">
        <p14:creationId xmlns:p14="http://schemas.microsoft.com/office/powerpoint/2010/main" val="2839748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2/9/2023</a:t>
            </a:fld>
            <a:endParaRPr lang="en-US" dirty="0"/>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dirty="0"/>
          </a:p>
        </p:txBody>
      </p:sp>
    </p:spTree>
    <p:extLst>
      <p:ext uri="{BB962C8B-B14F-4D97-AF65-F5344CB8AC3E}">
        <p14:creationId xmlns:p14="http://schemas.microsoft.com/office/powerpoint/2010/main" val="2328024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2/9/2023</a:t>
            </a:fld>
            <a:endParaRPr lang="en-US" dirty="0"/>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dirty="0"/>
          </a:p>
        </p:txBody>
      </p:sp>
    </p:spTree>
    <p:extLst>
      <p:ext uri="{BB962C8B-B14F-4D97-AF65-F5344CB8AC3E}">
        <p14:creationId xmlns:p14="http://schemas.microsoft.com/office/powerpoint/2010/main" val="4396124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2/9/2023</a:t>
            </a:fld>
            <a:endParaRPr lang="en-US" dirty="0"/>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dirty="0"/>
          </a:p>
        </p:txBody>
      </p:sp>
    </p:spTree>
    <p:extLst>
      <p:ext uri="{BB962C8B-B14F-4D97-AF65-F5344CB8AC3E}">
        <p14:creationId xmlns:p14="http://schemas.microsoft.com/office/powerpoint/2010/main" val="171926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43D33"/>
        </a:soli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0CD9CCD7-7B3F-5A43-A11B-3B9E96180C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858086">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85831CFB-D518-554A-927A-00588AF774F6}"/>
              </a:ext>
            </a:extLst>
          </p:cNvPr>
          <p:cNvSpPr>
            <a:spLocks noGrp="1"/>
          </p:cNvSpPr>
          <p:nvPr>
            <p:ph type="title"/>
          </p:nvPr>
        </p:nvSpPr>
        <p:spPr>
          <a:xfrm>
            <a:off x="4267200" y="1333949"/>
            <a:ext cx="6858000" cy="2807746"/>
          </a:xfrm>
        </p:spPr>
        <p:txBody>
          <a:bodyPr/>
          <a:lstStyle>
            <a:lvl1pPr>
              <a:defRPr>
                <a:solidFill>
                  <a:schemeClr val="bg1"/>
                </a:solidFill>
              </a:defRPr>
            </a:lvl1pPr>
          </a:lstStyle>
          <a:p>
            <a:r>
              <a:rPr lang="en-US"/>
              <a:t>Click to edit Master title style</a:t>
            </a:r>
          </a:p>
        </p:txBody>
      </p:sp>
      <p:sp>
        <p:nvSpPr>
          <p:cNvPr id="10" name="Text Placeholder 5">
            <a:extLst>
              <a:ext uri="{FF2B5EF4-FFF2-40B4-BE49-F238E27FC236}">
                <a16:creationId xmlns:a16="http://schemas.microsoft.com/office/drawing/2014/main" id="{50A5B643-0329-9840-9102-4637E2C991CD}"/>
              </a:ext>
            </a:extLst>
          </p:cNvPr>
          <p:cNvSpPr>
            <a:spLocks noGrp="1"/>
          </p:cNvSpPr>
          <p:nvPr>
            <p:ph type="body" sz="quarter" idx="11"/>
          </p:nvPr>
        </p:nvSpPr>
        <p:spPr>
          <a:xfrm>
            <a:off x="4267200" y="4257506"/>
            <a:ext cx="6275388" cy="1914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75499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2/9/2023</a:t>
            </a:fld>
            <a:endParaRPr lang="en-US" dirty="0"/>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dirty="0"/>
          </a:p>
        </p:txBody>
      </p:sp>
    </p:spTree>
    <p:extLst>
      <p:ext uri="{BB962C8B-B14F-4D97-AF65-F5344CB8AC3E}">
        <p14:creationId xmlns:p14="http://schemas.microsoft.com/office/powerpoint/2010/main" val="27480221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2/9/2023</a:t>
            </a:fld>
            <a:endParaRPr lang="en-US" dirty="0"/>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dirty="0"/>
          </a:p>
        </p:txBody>
      </p:sp>
    </p:spTree>
    <p:extLst>
      <p:ext uri="{BB962C8B-B14F-4D97-AF65-F5344CB8AC3E}">
        <p14:creationId xmlns:p14="http://schemas.microsoft.com/office/powerpoint/2010/main" val="291517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2/9/2023</a:t>
            </a:fld>
            <a:endParaRPr lang="en-US" dirty="0"/>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dirty="0"/>
          </a:p>
        </p:txBody>
      </p:sp>
    </p:spTree>
    <p:extLst>
      <p:ext uri="{BB962C8B-B14F-4D97-AF65-F5344CB8AC3E}">
        <p14:creationId xmlns:p14="http://schemas.microsoft.com/office/powerpoint/2010/main" val="2711491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2/9/2023</a:t>
            </a:fld>
            <a:endParaRPr lang="en-US" dirty="0"/>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dirty="0"/>
          </a:p>
        </p:txBody>
      </p:sp>
    </p:spTree>
    <p:extLst>
      <p:ext uri="{BB962C8B-B14F-4D97-AF65-F5344CB8AC3E}">
        <p14:creationId xmlns:p14="http://schemas.microsoft.com/office/powerpoint/2010/main" val="24491059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2/9/2023</a:t>
            </a:fld>
            <a:endParaRPr lang="en-US" dirty="0"/>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dirty="0"/>
          </a:p>
        </p:txBody>
      </p:sp>
    </p:spTree>
    <p:extLst>
      <p:ext uri="{BB962C8B-B14F-4D97-AF65-F5344CB8AC3E}">
        <p14:creationId xmlns:p14="http://schemas.microsoft.com/office/powerpoint/2010/main" val="5611568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2/9/2023</a:t>
            </a:fld>
            <a:endParaRPr lang="en-US" dirty="0"/>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dirty="0"/>
          </a:p>
        </p:txBody>
      </p:sp>
    </p:spTree>
    <p:extLst>
      <p:ext uri="{BB962C8B-B14F-4D97-AF65-F5344CB8AC3E}">
        <p14:creationId xmlns:p14="http://schemas.microsoft.com/office/powerpoint/2010/main" val="29658956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 with waterm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CDC0-A24D-954D-B143-6870E97ACA32}"/>
              </a:ext>
            </a:extLst>
          </p:cNvPr>
          <p:cNvSpPr>
            <a:spLocks noGrp="1"/>
          </p:cNvSpPr>
          <p:nvPr>
            <p:ph type="title" hasCustomPrompt="1"/>
          </p:nvPr>
        </p:nvSpPr>
        <p:spPr/>
        <p:txBody>
          <a:bodyPr/>
          <a:lstStyle/>
          <a:p>
            <a:r>
              <a:rPr lang="en-US" dirty="0"/>
              <a:t>Click to edit title</a:t>
            </a:r>
          </a:p>
        </p:txBody>
      </p:sp>
      <p:sp>
        <p:nvSpPr>
          <p:cNvPr id="3" name="Date Placeholder 2">
            <a:extLst>
              <a:ext uri="{FF2B5EF4-FFF2-40B4-BE49-F238E27FC236}">
                <a16:creationId xmlns:a16="http://schemas.microsoft.com/office/drawing/2014/main" id="{0052B211-3BCA-684B-AF15-01126BE82332}"/>
              </a:ext>
            </a:extLst>
          </p:cNvPr>
          <p:cNvSpPr>
            <a:spLocks noGrp="1"/>
          </p:cNvSpPr>
          <p:nvPr>
            <p:ph type="dt" sz="half" idx="10"/>
          </p:nvPr>
        </p:nvSpPr>
        <p:spPr/>
        <p:txBody>
          <a:bodyPr/>
          <a:lstStyle/>
          <a:p>
            <a:fld id="{45D16D5A-612E-D145-9F4D-92F680F0301A}" type="datetimeFigureOut">
              <a:rPr lang="en-US" smtClean="0"/>
              <a:t>2/9/2023</a:t>
            </a:fld>
            <a:endParaRPr lang="en-US"/>
          </a:p>
        </p:txBody>
      </p:sp>
      <p:sp>
        <p:nvSpPr>
          <p:cNvPr id="4" name="Footer Placeholder 3">
            <a:extLst>
              <a:ext uri="{FF2B5EF4-FFF2-40B4-BE49-F238E27FC236}">
                <a16:creationId xmlns:a16="http://schemas.microsoft.com/office/drawing/2014/main" id="{D7E478B2-949C-5A4A-A209-DD320366A5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385C5B-0B24-3049-8264-CF4FCE78B880}"/>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9" name="Content Placeholder 2">
            <a:extLst>
              <a:ext uri="{FF2B5EF4-FFF2-40B4-BE49-F238E27FC236}">
                <a16:creationId xmlns:a16="http://schemas.microsoft.com/office/drawing/2014/main" id="{41F680AB-65FD-284F-B869-E88647082EED}"/>
              </a:ext>
            </a:extLst>
          </p:cNvPr>
          <p:cNvSpPr>
            <a:spLocks noGrp="1"/>
          </p:cNvSpPr>
          <p:nvPr>
            <p:ph idx="1" hasCustomPrompt="1"/>
          </p:nvPr>
        </p:nvSpPr>
        <p:spPr>
          <a:xfrm>
            <a:off x="838200" y="1825625"/>
            <a:ext cx="10515600" cy="435133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900AB6F-4773-4E67-BD4F-D0F7D4F9B838}"/>
              </a:ext>
            </a:extLst>
          </p:cNvPr>
          <p:cNvPicPr>
            <a:picLocks noChangeAspect="1"/>
          </p:cNvPicPr>
          <p:nvPr userDrawn="1"/>
        </p:nvPicPr>
        <p:blipFill>
          <a:blip r:embed="rId2">
            <a:alphaModFix amt="89000"/>
          </a:blip>
          <a:stretch>
            <a:fillRect/>
          </a:stretch>
        </p:blipFill>
        <p:spPr>
          <a:xfrm rot="10167237">
            <a:off x="10642101" y="-735601"/>
            <a:ext cx="2246358" cy="2246358"/>
          </a:xfrm>
          <a:prstGeom prst="rect">
            <a:avLst/>
          </a:prstGeom>
        </p:spPr>
      </p:pic>
    </p:spTree>
    <p:extLst>
      <p:ext uri="{BB962C8B-B14F-4D97-AF65-F5344CB8AC3E}">
        <p14:creationId xmlns:p14="http://schemas.microsoft.com/office/powerpoint/2010/main" val="35861222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800"/>
            </a:lvl1pPr>
            <a:lvl2pPr>
              <a:defRPr sz="2400"/>
            </a:lvl2pPr>
            <a:lvl3pPr>
              <a:defRPr sz="2000"/>
            </a:lvl3pPr>
            <a:lvl4pPr>
              <a:defRPr sz="1800"/>
            </a:lvl4pPr>
            <a:lvl5pPr>
              <a:defRPr sz="1800"/>
            </a:lvl5pPr>
          </a:lstStyle>
          <a:p>
            <a:pPr lvl="0"/>
            <a:r>
              <a:rPr lang="en-US" noProof="0" dirty="0"/>
              <a:t>Click to edit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hasCustomPrompt="1"/>
          </p:nvPr>
        </p:nvSpPr>
        <p:spPr>
          <a:xfrm>
            <a:off x="515938" y="499595"/>
            <a:ext cx="4937211" cy="1325563"/>
          </a:xfrm>
        </p:spPr>
        <p:txBody>
          <a:bodyPr lIns="0" tIns="0" rIns="0" bIns="0">
            <a:noAutofit/>
          </a:bodyPr>
          <a:lstStyle>
            <a:lvl1pPr>
              <a:defRPr sz="4400" b="0" i="0" cap="none" baseline="0"/>
            </a:lvl1pPr>
          </a:lstStyle>
          <a:p>
            <a:r>
              <a:rPr lang="en-US" noProof="0" dirty="0"/>
              <a:t>Click to edit title</a:t>
            </a:r>
          </a:p>
        </p:txBody>
      </p:sp>
      <p:pic>
        <p:nvPicPr>
          <p:cNvPr id="17" name="Picture 7">
            <a:extLst>
              <a:ext uri="{FF2B5EF4-FFF2-40B4-BE49-F238E27FC236}">
                <a16:creationId xmlns:a16="http://schemas.microsoft.com/office/drawing/2014/main" id="{C5D77512-F54E-244A-B9F6-BC27A8005E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C174633C-0776-3B45-9F27-64750D346D31}"/>
              </a:ext>
            </a:extLst>
          </p:cNvPr>
          <p:cNvPicPr>
            <a:picLocks noChangeAspect="1"/>
          </p:cNvPicPr>
          <p:nvPr userDrawn="1"/>
        </p:nvPicPr>
        <p:blipFill>
          <a:blip r:embed="rId3">
            <a:alphaModFix amt="89000"/>
          </a:blip>
          <a:stretch>
            <a:fillRect/>
          </a:stretch>
        </p:blipFill>
        <p:spPr>
          <a:xfrm rot="14253851">
            <a:off x="4757088" y="4428492"/>
            <a:ext cx="2246358" cy="2246358"/>
          </a:xfrm>
          <a:prstGeom prst="rect">
            <a:avLst/>
          </a:prstGeom>
        </p:spPr>
      </p:pic>
    </p:spTree>
    <p:extLst>
      <p:ext uri="{BB962C8B-B14F-4D97-AF65-F5344CB8AC3E}">
        <p14:creationId xmlns:p14="http://schemas.microsoft.com/office/powerpoint/2010/main" val="8454244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hoto slide dar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443B5E1-64E5-B341-A374-0446D224520A}"/>
              </a:ext>
            </a:extLst>
          </p:cNvPr>
          <p:cNvSpPr>
            <a:spLocks noGrp="1"/>
          </p:cNvSpPr>
          <p:nvPr>
            <p:ph type="dt" sz="half" idx="10"/>
          </p:nvPr>
        </p:nvSpPr>
        <p:spPr/>
        <p:txBody>
          <a:bodyPr/>
          <a:lstStyle/>
          <a:p>
            <a:fld id="{45D16D5A-612E-D145-9F4D-92F680F0301A}" type="datetimeFigureOut">
              <a:rPr lang="en-US" smtClean="0"/>
              <a:t>2/9/2023</a:t>
            </a:fld>
            <a:endParaRPr lang="en-US"/>
          </a:p>
        </p:txBody>
      </p:sp>
      <p:sp>
        <p:nvSpPr>
          <p:cNvPr id="5" name="Footer Placeholder 4">
            <a:extLst>
              <a:ext uri="{FF2B5EF4-FFF2-40B4-BE49-F238E27FC236}">
                <a16:creationId xmlns:a16="http://schemas.microsoft.com/office/drawing/2014/main" id="{B93D6414-D4B1-0C4F-AE7E-E9491ED45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FBC9-E5DF-7144-8324-6758890932D1}"/>
              </a:ext>
            </a:extLst>
          </p:cNvPr>
          <p:cNvSpPr>
            <a:spLocks noGrp="1"/>
          </p:cNvSpPr>
          <p:nvPr>
            <p:ph type="sldNum" sz="quarter" idx="12"/>
          </p:nvPr>
        </p:nvSpPr>
        <p:spPr/>
        <p:txBody>
          <a:bodyPr/>
          <a:lstStyle/>
          <a:p>
            <a:fld id="{89549161-5FA2-144E-8455-2073D849BC44}" type="slidenum">
              <a:rPr lang="en-US" smtClean="0"/>
              <a:t>‹#›</a:t>
            </a:fld>
            <a:endParaRPr lang="en-US"/>
          </a:p>
        </p:txBody>
      </p:sp>
      <p:sp>
        <p:nvSpPr>
          <p:cNvPr id="9" name="Picture Placeholder 35">
            <a:extLst>
              <a:ext uri="{FF2B5EF4-FFF2-40B4-BE49-F238E27FC236}">
                <a16:creationId xmlns:a16="http://schemas.microsoft.com/office/drawing/2014/main" id="{81C23429-C4D5-AE49-94D5-60CC16BCEE10}"/>
              </a:ext>
            </a:extLst>
          </p:cNvPr>
          <p:cNvSpPr>
            <a:spLocks noGrp="1"/>
          </p:cNvSpPr>
          <p:nvPr>
            <p:ph type="pic" sz="quarter" idx="14" hasCustomPrompt="1"/>
          </p:nvPr>
        </p:nvSpPr>
        <p:spPr>
          <a:xfrm>
            <a:off x="0" y="0"/>
            <a:ext cx="12192000" cy="6858000"/>
          </a:xfrm>
          <a:solidFill>
            <a:schemeClr val="bg1">
              <a:lumMod val="85000"/>
              <a:alpha val="25000"/>
            </a:schemeClr>
          </a:solidFill>
        </p:spPr>
        <p:txBody>
          <a:bodyPr/>
          <a:lstStyle/>
          <a:p>
            <a:r>
              <a:rPr lang="en-US" dirty="0"/>
              <a:t>Picture dark overlay</a:t>
            </a:r>
          </a:p>
        </p:txBody>
      </p:sp>
      <p:sp>
        <p:nvSpPr>
          <p:cNvPr id="2" name="Title 1">
            <a:extLst>
              <a:ext uri="{FF2B5EF4-FFF2-40B4-BE49-F238E27FC236}">
                <a16:creationId xmlns:a16="http://schemas.microsoft.com/office/drawing/2014/main" id="{DB2F8F37-DF65-0647-AAAB-0FB7A3E64028}"/>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51B44110-6D49-5F4C-877E-CBB33C4F4327}"/>
              </a:ext>
            </a:extLst>
          </p:cNvPr>
          <p:cNvSpPr>
            <a:spLocks noGrp="1"/>
          </p:cNvSpPr>
          <p:nvPr>
            <p:ph type="body" idx="1" hasCustomPrompt="1"/>
          </p:nvPr>
        </p:nvSpPr>
        <p:spPr>
          <a:xfrm>
            <a:off x="831850" y="4589463"/>
            <a:ext cx="10515600" cy="1500187"/>
          </a:xfrm>
        </p:spPr>
        <p:txBody>
          <a:bodyPr/>
          <a:lstStyle>
            <a:lvl1pPr marL="0" indent="0" algn="ctr">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pic>
        <p:nvPicPr>
          <p:cNvPr id="10" name="Picture 9">
            <a:extLst>
              <a:ext uri="{FF2B5EF4-FFF2-40B4-BE49-F238E27FC236}">
                <a16:creationId xmlns:a16="http://schemas.microsoft.com/office/drawing/2014/main" id="{90969808-79EC-4B4F-ABE1-5C92BB8C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334" y="646747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54524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ver slide">
    <p:bg>
      <p:bgPr>
        <a:solidFill>
          <a:schemeClr val="accent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C6E2A9A-11E4-B747-9FA8-370C3687BFC4}"/>
              </a:ext>
            </a:extLst>
          </p:cNvPr>
          <p:cNvGrpSpPr/>
          <p:nvPr userDrawn="1"/>
        </p:nvGrpSpPr>
        <p:grpSpPr>
          <a:xfrm>
            <a:off x="-3149203" y="0"/>
            <a:ext cx="6900863" cy="6858000"/>
            <a:chOff x="-3149203" y="0"/>
            <a:chExt cx="6900863" cy="6858000"/>
          </a:xfrm>
        </p:grpSpPr>
        <p:sp>
          <p:nvSpPr>
            <p:cNvPr id="8" name="Oval 7">
              <a:extLst>
                <a:ext uri="{FF2B5EF4-FFF2-40B4-BE49-F238E27FC236}">
                  <a16:creationId xmlns:a16="http://schemas.microsoft.com/office/drawing/2014/main" id="{FE260F35-B6CF-8440-A4DC-CD22AB79D23D}"/>
                </a:ext>
              </a:extLst>
            </p:cNvPr>
            <p:cNvSpPr/>
            <p:nvPr userDrawn="1"/>
          </p:nvSpPr>
          <p:spPr>
            <a:xfrm>
              <a:off x="-3149203" y="0"/>
              <a:ext cx="6900863" cy="6858000"/>
            </a:xfrm>
            <a:prstGeom prst="ellipse">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10">
              <a:extLst>
                <a:ext uri="{FF2B5EF4-FFF2-40B4-BE49-F238E27FC236}">
                  <a16:creationId xmlns:a16="http://schemas.microsoft.com/office/drawing/2014/main" id="{141C4754-F3F0-F241-ABF3-7FF552FA88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27772"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6">
            <a:extLst>
              <a:ext uri="{FF2B5EF4-FFF2-40B4-BE49-F238E27FC236}">
                <a16:creationId xmlns:a16="http://schemas.microsoft.com/office/drawing/2014/main" id="{05AECA8B-EA39-6746-A560-FB14522D3C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97680" y="731520"/>
            <a:ext cx="164973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A0DB1FC4-A167-0D43-A67C-0D0445B832A9}"/>
              </a:ext>
            </a:extLst>
          </p:cNvPr>
          <p:cNvSpPr>
            <a:spLocks noGrp="1"/>
          </p:cNvSpPr>
          <p:nvPr>
            <p:ph type="ctrTitle" hasCustomPrompt="1"/>
          </p:nvPr>
        </p:nvSpPr>
        <p:spPr>
          <a:xfrm>
            <a:off x="4260500" y="1725260"/>
            <a:ext cx="6407499" cy="2387600"/>
          </a:xfrm>
        </p:spPr>
        <p:txBody>
          <a:bodyPr lIns="0" anchor="b"/>
          <a:lstStyle>
            <a:lvl1pPr algn="l">
              <a:defRPr sz="6000">
                <a:solidFill>
                  <a:srgbClr val="1A1A1A"/>
                </a:solidFill>
              </a:defRPr>
            </a:lvl1pPr>
          </a:lstStyle>
          <a:p>
            <a:r>
              <a:rPr lang="en-US" dirty="0"/>
              <a:t>Click to edit title</a:t>
            </a:r>
          </a:p>
        </p:txBody>
      </p:sp>
      <p:sp>
        <p:nvSpPr>
          <p:cNvPr id="15" name="Subtitle 2">
            <a:extLst>
              <a:ext uri="{FF2B5EF4-FFF2-40B4-BE49-F238E27FC236}">
                <a16:creationId xmlns:a16="http://schemas.microsoft.com/office/drawing/2014/main" id="{7E7AD862-82C8-5D4D-BDE8-DDA0FC79B110}"/>
              </a:ext>
            </a:extLst>
          </p:cNvPr>
          <p:cNvSpPr>
            <a:spLocks noGrp="1"/>
          </p:cNvSpPr>
          <p:nvPr>
            <p:ph type="subTitle" idx="1"/>
          </p:nvPr>
        </p:nvSpPr>
        <p:spPr>
          <a:xfrm>
            <a:off x="4260500" y="4204935"/>
            <a:ext cx="6407500" cy="1655762"/>
          </a:xfrm>
        </p:spPr>
        <p:txBody>
          <a:bodyPr l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p>
          <a:p>
            <a:r>
              <a:rPr lang="en-US" dirty="0"/>
              <a:t>Subtitle, presenter name, and/or date</a:t>
            </a:r>
          </a:p>
        </p:txBody>
      </p:sp>
      <p:sp>
        <p:nvSpPr>
          <p:cNvPr id="12" name="TextBox 11">
            <a:extLst>
              <a:ext uri="{FF2B5EF4-FFF2-40B4-BE49-F238E27FC236}">
                <a16:creationId xmlns:a16="http://schemas.microsoft.com/office/drawing/2014/main" id="{5BAA15F5-602E-D741-A41D-8EA1F7C2D24B}"/>
              </a:ext>
            </a:extLst>
          </p:cNvPr>
          <p:cNvSpPr txBox="1"/>
          <p:nvPr userDrawn="1"/>
        </p:nvSpPr>
        <p:spPr>
          <a:xfrm>
            <a:off x="2217605" y="6438750"/>
            <a:ext cx="1205779" cy="230832"/>
          </a:xfrm>
          <a:prstGeom prst="rect">
            <a:avLst/>
          </a:prstGeom>
          <a:noFill/>
        </p:spPr>
        <p:txBody>
          <a:bodyPr wrap="none" rtlCol="0">
            <a:spAutoFit/>
          </a:bodyPr>
          <a:lstStyle/>
          <a:p>
            <a:pPr algn="r"/>
            <a:r>
              <a:rPr lang="en-US" sz="900" dirty="0">
                <a:solidFill>
                  <a:schemeClr val="bg1"/>
                </a:solidFill>
                <a:latin typeface="Arial" panose="020B0604020202020204" pitchFamily="34" charset="0"/>
                <a:cs typeface="Arial" panose="020B0604020202020204" pitchFamily="34" charset="0"/>
              </a:rPr>
              <a:t>© </a:t>
            </a:r>
            <a:fld id="{2172D85A-A26A-F74E-80F1-7AF3503FE139}" type="datetimeyyyy">
              <a:rPr lang="en-US" sz="900" smtClean="0">
                <a:solidFill>
                  <a:schemeClr val="bg1"/>
                </a:solidFill>
                <a:latin typeface="Arial" panose="020B0604020202020204" pitchFamily="34" charset="0"/>
                <a:cs typeface="Arial" panose="020B0604020202020204" pitchFamily="34" charset="0"/>
              </a:rPr>
              <a:t>2023</a:t>
            </a:fld>
            <a:r>
              <a:rPr lang="en-US" sz="900" dirty="0">
                <a:solidFill>
                  <a:schemeClr val="bg1"/>
                </a:solidFill>
                <a:latin typeface="Arial" panose="020B0604020202020204" pitchFamily="34" charset="0"/>
                <a:cs typeface="Arial" panose="020B0604020202020204" pitchFamily="34" charset="0"/>
              </a:rPr>
              <a:t> Cognia, Inc</a:t>
            </a:r>
            <a:r>
              <a:rPr lang="en-US" sz="900" dirty="0">
                <a:solidFill>
                  <a:schemeClr val="bg1"/>
                </a:solidFill>
              </a:rPr>
              <a:t>.</a:t>
            </a:r>
          </a:p>
        </p:txBody>
      </p:sp>
    </p:spTree>
    <p:extLst>
      <p:ext uri="{BB962C8B-B14F-4D97-AF65-F5344CB8AC3E}">
        <p14:creationId xmlns:p14="http://schemas.microsoft.com/office/powerpoint/2010/main" val="386260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Break-2">
    <p:bg>
      <p:bgPr>
        <a:solidFill>
          <a:srgbClr val="262E66"/>
        </a:solidFill>
        <a:effectLst/>
      </p:bgPr>
    </p:bg>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DEE603B8-5AC3-AA43-960D-AAD88BCBD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5314" y="130352"/>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939E905-9010-8646-95FD-12D97E65B47C}"/>
              </a:ext>
            </a:extLst>
          </p:cNvPr>
          <p:cNvPicPr>
            <a:picLocks noChangeAspect="1" noChangeArrowheads="1"/>
          </p:cNvPicPr>
          <p:nvPr userDrawn="1"/>
        </p:nvPicPr>
        <p:blipFill>
          <a:blip r:embed="rId3"/>
          <a:srcRect/>
          <a:stretch/>
        </p:blipFill>
        <p:spPr bwMode="auto">
          <a:xfrm>
            <a:off x="10984644" y="5944870"/>
            <a:ext cx="738311"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06F3111D-F030-9044-B784-2D6EA1F279D0}"/>
              </a:ext>
            </a:extLst>
          </p:cNvPr>
          <p:cNvSpPr>
            <a:spLocks noGrp="1"/>
          </p:cNvSpPr>
          <p:nvPr>
            <p:ph type="title"/>
          </p:nvPr>
        </p:nvSpPr>
        <p:spPr>
          <a:xfrm>
            <a:off x="4267200" y="1333949"/>
            <a:ext cx="6858000" cy="2807746"/>
          </a:xfrm>
        </p:spPr>
        <p:txBody>
          <a:bodyPr/>
          <a:lstStyle>
            <a:lvl1pPr>
              <a:buClr>
                <a:schemeClr val="bg1"/>
              </a:buClr>
              <a:defRPr>
                <a:solidFill>
                  <a:schemeClr val="bg1"/>
                </a:solidFill>
              </a:defRPr>
            </a:lvl1pPr>
          </a:lstStyle>
          <a:p>
            <a:r>
              <a:rPr lang="en-US"/>
              <a:t>Click to edit Master title style</a:t>
            </a:r>
          </a:p>
        </p:txBody>
      </p:sp>
      <p:sp>
        <p:nvSpPr>
          <p:cNvPr id="11" name="Text Placeholder 5">
            <a:extLst>
              <a:ext uri="{FF2B5EF4-FFF2-40B4-BE49-F238E27FC236}">
                <a16:creationId xmlns:a16="http://schemas.microsoft.com/office/drawing/2014/main" id="{5C96F8B9-8BDB-A148-A4CE-622B5E5777C3}"/>
              </a:ext>
            </a:extLst>
          </p:cNvPr>
          <p:cNvSpPr>
            <a:spLocks noGrp="1"/>
          </p:cNvSpPr>
          <p:nvPr>
            <p:ph type="body" sz="quarter" idx="11"/>
          </p:nvPr>
        </p:nvSpPr>
        <p:spPr>
          <a:xfrm>
            <a:off x="4267200" y="4257506"/>
            <a:ext cx="6275388" cy="19145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928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2/9/2023</a:t>
            </a:fld>
            <a:endParaRPr lang="en-US"/>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a:p>
        </p:txBody>
      </p:sp>
    </p:spTree>
    <p:extLst>
      <p:ext uri="{BB962C8B-B14F-4D97-AF65-F5344CB8AC3E}">
        <p14:creationId xmlns:p14="http://schemas.microsoft.com/office/powerpoint/2010/main" val="2806631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2/9/2023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2030176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Tree>
    <p:extLst>
      <p:ext uri="{BB962C8B-B14F-4D97-AF65-F5344CB8AC3E}">
        <p14:creationId xmlns:p14="http://schemas.microsoft.com/office/powerpoint/2010/main" val="11716859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2/9/2023</a:t>
            </a:fld>
            <a:endParaRPr lang="en-US"/>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a:p>
        </p:txBody>
      </p:sp>
    </p:spTree>
    <p:extLst>
      <p:ext uri="{BB962C8B-B14F-4D97-AF65-F5344CB8AC3E}">
        <p14:creationId xmlns:p14="http://schemas.microsoft.com/office/powerpoint/2010/main" val="31392400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C2EC0-FEB1-6F42-A032-E00E6623E958}"/>
              </a:ext>
            </a:extLst>
          </p:cNvPr>
          <p:cNvSpPr>
            <a:spLocks noGrp="1"/>
          </p:cNvSpPr>
          <p:nvPr>
            <p:ph type="dt" sz="half" idx="10"/>
          </p:nvPr>
        </p:nvSpPr>
        <p:spPr/>
        <p:txBody>
          <a:bodyPr/>
          <a:lstStyle>
            <a:lvl1pPr>
              <a:defRPr/>
            </a:lvl1pPr>
          </a:lstStyle>
          <a:p>
            <a:pPr>
              <a:defRPr/>
            </a:pPr>
            <a:fld id="{F8A36CE3-31FE-C741-8E7A-BBCF69998E43}" type="datetimeFigureOut">
              <a:rPr lang="en-US"/>
              <a:pPr>
                <a:defRPr/>
              </a:pPr>
              <a:t>2/9/2023</a:t>
            </a:fld>
            <a:endParaRPr lang="en-US"/>
          </a:p>
        </p:txBody>
      </p:sp>
      <p:sp>
        <p:nvSpPr>
          <p:cNvPr id="5" name="Footer Placeholder 4">
            <a:extLst>
              <a:ext uri="{FF2B5EF4-FFF2-40B4-BE49-F238E27FC236}">
                <a16:creationId xmlns:a16="http://schemas.microsoft.com/office/drawing/2014/main" id="{9DECA18A-DC31-344E-8F35-90245A09A1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94CF6A8-1BBA-A44A-91A7-503AEC4616F1}"/>
              </a:ext>
            </a:extLst>
          </p:cNvPr>
          <p:cNvSpPr>
            <a:spLocks noGrp="1"/>
          </p:cNvSpPr>
          <p:nvPr>
            <p:ph type="sldNum" sz="quarter" idx="12"/>
          </p:nvPr>
        </p:nvSpPr>
        <p:spPr/>
        <p:txBody>
          <a:bodyPr/>
          <a:lstStyle>
            <a:lvl1pPr>
              <a:defRPr/>
            </a:lvl1pPr>
          </a:lstStyle>
          <a:p>
            <a:pPr>
              <a:defRPr/>
            </a:pPr>
            <a:fld id="{0E01BA22-0E5D-2342-A729-936095DC84B7}" type="slidenum">
              <a:rPr lang="en-US"/>
              <a:pPr>
                <a:defRPr/>
              </a:pPr>
              <a:t>‹#›</a:t>
            </a:fld>
            <a:endParaRPr lang="en-US"/>
          </a:p>
        </p:txBody>
      </p:sp>
    </p:spTree>
    <p:extLst>
      <p:ext uri="{BB962C8B-B14F-4D97-AF65-F5344CB8AC3E}">
        <p14:creationId xmlns:p14="http://schemas.microsoft.com/office/powerpoint/2010/main" val="347240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FFF1CA7-8ADC-0D47-A928-78D4D2A1858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1AA71-7697-0442-AF18-DA1112F7351F}"/>
              </a:ext>
            </a:extLst>
          </p:cNvPr>
          <p:cNvSpPr>
            <a:spLocks noGrp="1"/>
          </p:cNvSpPr>
          <p:nvPr>
            <p:ph type="sldNum" sz="quarter" idx="11"/>
          </p:nvPr>
        </p:nvSpPr>
        <p:spPr/>
        <p:txBody>
          <a:bodyPr/>
          <a:lstStyle>
            <a:lvl1pPr>
              <a:defRPr/>
            </a:lvl1pPr>
          </a:lstStyle>
          <a:p>
            <a:pPr>
              <a:defRPr/>
            </a:pPr>
            <a:fld id="{347F1706-7DE2-9E43-8682-477F2FFED2D7}" type="slidenum">
              <a:rPr lang="en-US"/>
              <a:pPr>
                <a:defRPr/>
              </a:pPr>
              <a:t>‹#›</a:t>
            </a:fld>
            <a:endParaRPr lang="en-US"/>
          </a:p>
        </p:txBody>
      </p:sp>
      <p:pic>
        <p:nvPicPr>
          <p:cNvPr id="7" name="Picture 8">
            <a:extLst>
              <a:ext uri="{FF2B5EF4-FFF2-40B4-BE49-F238E27FC236}">
                <a16:creationId xmlns:a16="http://schemas.microsoft.com/office/drawing/2014/main" id="{4F8A0304-ADF1-4009-8D1A-C6FBB21F13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3038" y="6464300"/>
            <a:ext cx="123507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2571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D9D9D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209D6-0897-4D4E-B4E3-6FDBE884F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33EF2-D5D7-5443-B9B8-1D06F75EC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1DC1-5301-6D42-9E9C-855C8CBEFCBF}"/>
              </a:ext>
            </a:extLst>
          </p:cNvPr>
          <p:cNvSpPr>
            <a:spLocks noGrp="1"/>
          </p:cNvSpPr>
          <p:nvPr>
            <p:ph type="dt" sz="half" idx="10"/>
          </p:nvPr>
        </p:nvSpPr>
        <p:spPr/>
        <p:txBody>
          <a:bodyPr/>
          <a:lstStyle>
            <a:lvl1pPr>
              <a:defRPr/>
            </a:lvl1pPr>
          </a:lstStyle>
          <a:p>
            <a:pPr>
              <a:defRPr/>
            </a:pPr>
            <a:fld id="{E03A8D62-06C4-2047-9CD4-2D76EDA18EB2}" type="datetimeFigureOut">
              <a:rPr lang="en-US"/>
              <a:pPr>
                <a:defRPr/>
              </a:pPr>
              <a:t>2/9/2023</a:t>
            </a:fld>
            <a:endParaRPr lang="en-US"/>
          </a:p>
        </p:txBody>
      </p:sp>
      <p:sp>
        <p:nvSpPr>
          <p:cNvPr id="5" name="Footer Placeholder 4">
            <a:extLst>
              <a:ext uri="{FF2B5EF4-FFF2-40B4-BE49-F238E27FC236}">
                <a16:creationId xmlns:a16="http://schemas.microsoft.com/office/drawing/2014/main" id="{B0B5FDD0-B2E8-0F47-82B4-D860E4E458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E6EF91-4168-BC45-B0FC-896F92F03F07}"/>
              </a:ext>
            </a:extLst>
          </p:cNvPr>
          <p:cNvSpPr>
            <a:spLocks noGrp="1"/>
          </p:cNvSpPr>
          <p:nvPr>
            <p:ph type="sldNum" sz="quarter" idx="12"/>
          </p:nvPr>
        </p:nvSpPr>
        <p:spPr/>
        <p:txBody>
          <a:bodyPr/>
          <a:lstStyle>
            <a:lvl1pPr>
              <a:defRPr/>
            </a:lvl1pPr>
          </a:lstStyle>
          <a:p>
            <a:pPr>
              <a:defRPr/>
            </a:pPr>
            <a:fld id="{60EC14A2-8502-364F-BE62-8449E2050FD8}" type="slidenum">
              <a:rPr lang="en-US"/>
              <a:pPr>
                <a:defRPr/>
              </a:pPr>
              <a:t>‹#›</a:t>
            </a:fld>
            <a:endParaRPr lang="en-US"/>
          </a:p>
        </p:txBody>
      </p:sp>
    </p:spTree>
    <p:extLst>
      <p:ext uri="{BB962C8B-B14F-4D97-AF65-F5344CB8AC3E}">
        <p14:creationId xmlns:p14="http://schemas.microsoft.com/office/powerpoint/2010/main" val="3624575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3ECC-7A11-6C41-99D8-E8283FD7D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2187E-F938-874A-B633-EEE290D578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9EDBCF-D11D-484F-B914-2B8AD6F65A8C}"/>
              </a:ext>
            </a:extLst>
          </p:cNvPr>
          <p:cNvSpPr>
            <a:spLocks noGrp="1"/>
          </p:cNvSpPr>
          <p:nvPr>
            <p:ph type="dt" sz="half" idx="10"/>
          </p:nvPr>
        </p:nvSpPr>
        <p:spPr/>
        <p:txBody>
          <a:bodyPr/>
          <a:lstStyle>
            <a:lvl1pPr>
              <a:defRPr/>
            </a:lvl1pPr>
          </a:lstStyle>
          <a:p>
            <a:pPr>
              <a:defRPr/>
            </a:pPr>
            <a:fld id="{60E52F3D-6006-C847-B59A-059F4E5DA332}" type="datetimeFigureOut">
              <a:rPr lang="en-US"/>
              <a:pPr>
                <a:defRPr/>
              </a:pPr>
              <a:t>2/9/2023</a:t>
            </a:fld>
            <a:endParaRPr lang="en-US"/>
          </a:p>
        </p:txBody>
      </p:sp>
      <p:sp>
        <p:nvSpPr>
          <p:cNvPr id="5" name="Footer Placeholder 4">
            <a:extLst>
              <a:ext uri="{FF2B5EF4-FFF2-40B4-BE49-F238E27FC236}">
                <a16:creationId xmlns:a16="http://schemas.microsoft.com/office/drawing/2014/main" id="{D938545A-8CD9-A842-8698-485E594F39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1876FB-B6AA-654C-8BB6-48E35D89A637}"/>
              </a:ext>
            </a:extLst>
          </p:cNvPr>
          <p:cNvSpPr>
            <a:spLocks noGrp="1"/>
          </p:cNvSpPr>
          <p:nvPr>
            <p:ph type="sldNum" sz="quarter" idx="12"/>
          </p:nvPr>
        </p:nvSpPr>
        <p:spPr/>
        <p:txBody>
          <a:bodyPr/>
          <a:lstStyle>
            <a:lvl1pPr>
              <a:defRPr/>
            </a:lvl1pPr>
          </a:lstStyle>
          <a:p>
            <a:pPr>
              <a:defRPr/>
            </a:pPr>
            <a:fld id="{F43088CB-7A07-6C41-AB6B-3CD000F685BA}" type="slidenum">
              <a:rPr lang="en-US"/>
              <a:pPr>
                <a:defRPr/>
              </a:pPr>
              <a:t>‹#›</a:t>
            </a:fld>
            <a:endParaRPr lang="en-US"/>
          </a:p>
        </p:txBody>
      </p:sp>
    </p:spTree>
    <p:extLst>
      <p:ext uri="{BB962C8B-B14F-4D97-AF65-F5344CB8AC3E}">
        <p14:creationId xmlns:p14="http://schemas.microsoft.com/office/powerpoint/2010/main" val="7691373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C3968-BD39-424A-B620-58C7A5B3AF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E694F-AA2C-154C-843C-00CB6B09D7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D83CF3-D240-7B40-9EE8-F808C8121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2B7901C-A4C7-7E44-A80A-DAE5CE7FF575}"/>
              </a:ext>
            </a:extLst>
          </p:cNvPr>
          <p:cNvSpPr>
            <a:spLocks noGrp="1"/>
          </p:cNvSpPr>
          <p:nvPr>
            <p:ph type="dt" sz="half" idx="10"/>
          </p:nvPr>
        </p:nvSpPr>
        <p:spPr/>
        <p:txBody>
          <a:bodyPr/>
          <a:lstStyle>
            <a:lvl1pPr>
              <a:defRPr/>
            </a:lvl1pPr>
          </a:lstStyle>
          <a:p>
            <a:pPr>
              <a:defRPr/>
            </a:pPr>
            <a:fld id="{CD6DFF79-2B29-404C-AE7C-AA56DB066C95}" type="datetimeFigureOut">
              <a:rPr lang="en-US"/>
              <a:pPr>
                <a:defRPr/>
              </a:pPr>
              <a:t>2/9/2023</a:t>
            </a:fld>
            <a:endParaRPr lang="en-US"/>
          </a:p>
        </p:txBody>
      </p:sp>
      <p:sp>
        <p:nvSpPr>
          <p:cNvPr id="6" name="Footer Placeholder 4">
            <a:extLst>
              <a:ext uri="{FF2B5EF4-FFF2-40B4-BE49-F238E27FC236}">
                <a16:creationId xmlns:a16="http://schemas.microsoft.com/office/drawing/2014/main" id="{9724B7BE-B9C9-FD41-8CD2-68FE7D976C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933D1-5EFE-204E-AB0B-75D74D786AF3}"/>
              </a:ext>
            </a:extLst>
          </p:cNvPr>
          <p:cNvSpPr>
            <a:spLocks noGrp="1"/>
          </p:cNvSpPr>
          <p:nvPr>
            <p:ph type="sldNum" sz="quarter" idx="12"/>
          </p:nvPr>
        </p:nvSpPr>
        <p:spPr/>
        <p:txBody>
          <a:bodyPr/>
          <a:lstStyle>
            <a:lvl1pPr>
              <a:defRPr/>
            </a:lvl1pPr>
          </a:lstStyle>
          <a:p>
            <a:pPr>
              <a:defRPr/>
            </a:pPr>
            <a:fld id="{19EC8EEE-6445-5D47-A687-476D33BB4F83}" type="slidenum">
              <a:rPr lang="en-US"/>
              <a:pPr>
                <a:defRPr/>
              </a:pPr>
              <a:t>‹#›</a:t>
            </a:fld>
            <a:endParaRPr lang="en-US"/>
          </a:p>
        </p:txBody>
      </p:sp>
    </p:spTree>
    <p:extLst>
      <p:ext uri="{BB962C8B-B14F-4D97-AF65-F5344CB8AC3E}">
        <p14:creationId xmlns:p14="http://schemas.microsoft.com/office/powerpoint/2010/main" val="37307642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0EB96-8796-0547-A5C3-80914CB77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984F31-326D-8D42-96DF-472251224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F7A5E-331B-334D-9C76-141665ECC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03EF0E-1692-9A43-AAC2-DD61F1F64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FBDCD-24EF-2842-8B18-CCB68D9FAA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35EF3F-D674-B242-8FC4-3917A8B6B829}"/>
              </a:ext>
            </a:extLst>
          </p:cNvPr>
          <p:cNvSpPr>
            <a:spLocks noGrp="1"/>
          </p:cNvSpPr>
          <p:nvPr>
            <p:ph type="dt" sz="half" idx="10"/>
          </p:nvPr>
        </p:nvSpPr>
        <p:spPr/>
        <p:txBody>
          <a:bodyPr/>
          <a:lstStyle>
            <a:lvl1pPr>
              <a:defRPr/>
            </a:lvl1pPr>
          </a:lstStyle>
          <a:p>
            <a:pPr>
              <a:defRPr/>
            </a:pPr>
            <a:fld id="{EB17C6E4-A114-104D-8324-48291B156762}" type="datetimeFigureOut">
              <a:rPr lang="en-US"/>
              <a:pPr>
                <a:defRPr/>
              </a:pPr>
              <a:t>2/9/2023</a:t>
            </a:fld>
            <a:endParaRPr lang="en-US"/>
          </a:p>
        </p:txBody>
      </p:sp>
      <p:sp>
        <p:nvSpPr>
          <p:cNvPr id="8" name="Footer Placeholder 4">
            <a:extLst>
              <a:ext uri="{FF2B5EF4-FFF2-40B4-BE49-F238E27FC236}">
                <a16:creationId xmlns:a16="http://schemas.microsoft.com/office/drawing/2014/main" id="{D3583359-882C-3D41-B340-335BF59F541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5C9918-F8F4-4B40-824E-8BBA7DC98CD8}"/>
              </a:ext>
            </a:extLst>
          </p:cNvPr>
          <p:cNvSpPr>
            <a:spLocks noGrp="1"/>
          </p:cNvSpPr>
          <p:nvPr>
            <p:ph type="sldNum" sz="quarter" idx="12"/>
          </p:nvPr>
        </p:nvSpPr>
        <p:spPr/>
        <p:txBody>
          <a:bodyPr/>
          <a:lstStyle>
            <a:lvl1pPr>
              <a:defRPr/>
            </a:lvl1pPr>
          </a:lstStyle>
          <a:p>
            <a:pPr>
              <a:defRPr/>
            </a:pPr>
            <a:fld id="{CBD2BAB9-B75C-7A45-A2EA-735C7B56B385}" type="slidenum">
              <a:rPr lang="en-US"/>
              <a:pPr>
                <a:defRPr/>
              </a:pPr>
              <a:t>‹#›</a:t>
            </a:fld>
            <a:endParaRPr lang="en-US"/>
          </a:p>
        </p:txBody>
      </p:sp>
    </p:spTree>
    <p:extLst>
      <p:ext uri="{BB962C8B-B14F-4D97-AF65-F5344CB8AC3E}">
        <p14:creationId xmlns:p14="http://schemas.microsoft.com/office/powerpoint/2010/main" val="278729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2/9/2023</a:t>
            </a:fld>
            <a:endParaRPr lang="en-US"/>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a:p>
        </p:txBody>
      </p:sp>
    </p:spTree>
    <p:extLst>
      <p:ext uri="{BB962C8B-B14F-4D97-AF65-F5344CB8AC3E}">
        <p14:creationId xmlns:p14="http://schemas.microsoft.com/office/powerpoint/2010/main" val="2130089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5ED0-C563-E04C-BE48-347D523ABF94}"/>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69E582-CB74-6B4C-B2F1-9C4C91EF3FDC}"/>
              </a:ext>
            </a:extLst>
          </p:cNvPr>
          <p:cNvSpPr>
            <a:spLocks noGrp="1"/>
          </p:cNvSpPr>
          <p:nvPr>
            <p:ph type="dt" sz="half" idx="10"/>
          </p:nvPr>
        </p:nvSpPr>
        <p:spPr/>
        <p:txBody>
          <a:bodyPr/>
          <a:lstStyle>
            <a:lvl1pPr>
              <a:defRPr/>
            </a:lvl1pPr>
          </a:lstStyle>
          <a:p>
            <a:pPr>
              <a:defRPr/>
            </a:pPr>
            <a:fld id="{4D1A2610-B0EF-C249-82B6-ECFDF4078214}" type="datetimeFigureOut">
              <a:rPr lang="en-US"/>
              <a:pPr>
                <a:defRPr/>
              </a:pPr>
              <a:t>2/9/2023</a:t>
            </a:fld>
            <a:endParaRPr lang="en-US"/>
          </a:p>
        </p:txBody>
      </p:sp>
      <p:sp>
        <p:nvSpPr>
          <p:cNvPr id="4" name="Footer Placeholder 4">
            <a:extLst>
              <a:ext uri="{FF2B5EF4-FFF2-40B4-BE49-F238E27FC236}">
                <a16:creationId xmlns:a16="http://schemas.microsoft.com/office/drawing/2014/main" id="{200E5C70-01CF-8042-8E2C-4E6E9E07F0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45CA869-F3F6-C343-B1AD-2D78CDE467E4}"/>
              </a:ext>
            </a:extLst>
          </p:cNvPr>
          <p:cNvSpPr>
            <a:spLocks noGrp="1"/>
          </p:cNvSpPr>
          <p:nvPr>
            <p:ph type="sldNum" sz="quarter" idx="12"/>
          </p:nvPr>
        </p:nvSpPr>
        <p:spPr/>
        <p:txBody>
          <a:bodyPr/>
          <a:lstStyle>
            <a:lvl1pPr>
              <a:defRPr/>
            </a:lvl1pPr>
          </a:lstStyle>
          <a:p>
            <a:pPr>
              <a:defRPr/>
            </a:pPr>
            <a:fld id="{AC3D6C31-CA2B-0B4D-AD53-2EA351A0B220}" type="slidenum">
              <a:rPr lang="en-US"/>
              <a:pPr>
                <a:defRPr/>
              </a:pPr>
              <a:t>‹#›</a:t>
            </a:fld>
            <a:endParaRPr lang="en-US"/>
          </a:p>
        </p:txBody>
      </p:sp>
    </p:spTree>
    <p:extLst>
      <p:ext uri="{BB962C8B-B14F-4D97-AF65-F5344CB8AC3E}">
        <p14:creationId xmlns:p14="http://schemas.microsoft.com/office/powerpoint/2010/main" val="22570977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9C7EF3-E0A6-5F4E-B35B-821DE0D3A8E2}"/>
              </a:ext>
            </a:extLst>
          </p:cNvPr>
          <p:cNvSpPr>
            <a:spLocks noGrp="1"/>
          </p:cNvSpPr>
          <p:nvPr>
            <p:ph type="dt" sz="half" idx="10"/>
          </p:nvPr>
        </p:nvSpPr>
        <p:spPr/>
        <p:txBody>
          <a:bodyPr/>
          <a:lstStyle>
            <a:lvl1pPr>
              <a:defRPr/>
            </a:lvl1pPr>
          </a:lstStyle>
          <a:p>
            <a:pPr>
              <a:defRPr/>
            </a:pPr>
            <a:fld id="{A97C79DD-3CAF-CA4D-AECF-F0E9B47D1AC7}" type="datetimeFigureOut">
              <a:rPr lang="en-US"/>
              <a:pPr>
                <a:defRPr/>
              </a:pPr>
              <a:t>2/9/2023</a:t>
            </a:fld>
            <a:endParaRPr lang="en-US"/>
          </a:p>
        </p:txBody>
      </p:sp>
      <p:sp>
        <p:nvSpPr>
          <p:cNvPr id="3" name="Footer Placeholder 4">
            <a:extLst>
              <a:ext uri="{FF2B5EF4-FFF2-40B4-BE49-F238E27FC236}">
                <a16:creationId xmlns:a16="http://schemas.microsoft.com/office/drawing/2014/main" id="{13FD2DE7-0D75-F84F-86CF-3CD36027CE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5F706-92CC-7D4B-9352-C8659B47604E}"/>
              </a:ext>
            </a:extLst>
          </p:cNvPr>
          <p:cNvSpPr>
            <a:spLocks noGrp="1"/>
          </p:cNvSpPr>
          <p:nvPr>
            <p:ph type="sldNum" sz="quarter" idx="12"/>
          </p:nvPr>
        </p:nvSpPr>
        <p:spPr/>
        <p:txBody>
          <a:bodyPr/>
          <a:lstStyle>
            <a:lvl1pPr>
              <a:defRPr/>
            </a:lvl1pPr>
          </a:lstStyle>
          <a:p>
            <a:pPr>
              <a:defRPr/>
            </a:pPr>
            <a:fld id="{2590CD43-6470-3845-A6C9-62314F8E59D0}" type="slidenum">
              <a:rPr lang="en-US"/>
              <a:pPr>
                <a:defRPr/>
              </a:pPr>
              <a:t>‹#›</a:t>
            </a:fld>
            <a:endParaRPr lang="en-US"/>
          </a:p>
        </p:txBody>
      </p:sp>
    </p:spTree>
    <p:extLst>
      <p:ext uri="{BB962C8B-B14F-4D97-AF65-F5344CB8AC3E}">
        <p14:creationId xmlns:p14="http://schemas.microsoft.com/office/powerpoint/2010/main" val="24337855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8CE-A63A-4141-B351-53DC04A95D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3D253-C1AF-714E-9586-07DAA1C8F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98AEA-7392-A84A-94DB-138FD2248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2512B30-2901-6C4C-8DF1-0ECDB89C0F5D}"/>
              </a:ext>
            </a:extLst>
          </p:cNvPr>
          <p:cNvSpPr>
            <a:spLocks noGrp="1"/>
          </p:cNvSpPr>
          <p:nvPr>
            <p:ph type="dt" sz="half" idx="10"/>
          </p:nvPr>
        </p:nvSpPr>
        <p:spPr/>
        <p:txBody>
          <a:bodyPr/>
          <a:lstStyle>
            <a:lvl1pPr>
              <a:defRPr/>
            </a:lvl1pPr>
          </a:lstStyle>
          <a:p>
            <a:pPr>
              <a:defRPr/>
            </a:pPr>
            <a:fld id="{725981FF-3BB2-3743-9ED6-92A830E3A722}" type="datetimeFigureOut">
              <a:rPr lang="en-US"/>
              <a:pPr>
                <a:defRPr/>
              </a:pPr>
              <a:t>2/9/2023</a:t>
            </a:fld>
            <a:endParaRPr lang="en-US"/>
          </a:p>
        </p:txBody>
      </p:sp>
      <p:sp>
        <p:nvSpPr>
          <p:cNvPr id="6" name="Footer Placeholder 4">
            <a:extLst>
              <a:ext uri="{FF2B5EF4-FFF2-40B4-BE49-F238E27FC236}">
                <a16:creationId xmlns:a16="http://schemas.microsoft.com/office/drawing/2014/main" id="{687FBD1F-6B6F-CE46-A039-FB5678758A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3D2196-4A6A-5744-ADB2-FFDDFE6D3CDD}"/>
              </a:ext>
            </a:extLst>
          </p:cNvPr>
          <p:cNvSpPr>
            <a:spLocks noGrp="1"/>
          </p:cNvSpPr>
          <p:nvPr>
            <p:ph type="sldNum" sz="quarter" idx="12"/>
          </p:nvPr>
        </p:nvSpPr>
        <p:spPr/>
        <p:txBody>
          <a:bodyPr/>
          <a:lstStyle>
            <a:lvl1pPr>
              <a:defRPr/>
            </a:lvl1pPr>
          </a:lstStyle>
          <a:p>
            <a:pPr>
              <a:defRPr/>
            </a:pPr>
            <a:fld id="{D7D4C25B-E6CF-5D4C-BAB6-5000B565CBF6}" type="slidenum">
              <a:rPr lang="en-US"/>
              <a:pPr>
                <a:defRPr/>
              </a:pPr>
              <a:t>‹#›</a:t>
            </a:fld>
            <a:endParaRPr lang="en-US"/>
          </a:p>
        </p:txBody>
      </p:sp>
    </p:spTree>
    <p:extLst>
      <p:ext uri="{BB962C8B-B14F-4D97-AF65-F5344CB8AC3E}">
        <p14:creationId xmlns:p14="http://schemas.microsoft.com/office/powerpoint/2010/main" val="24226623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63A80-1F18-4D46-A47D-03F601CFC8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5F112-583F-6943-8AE7-0FE868359CA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a:extLst>
              <a:ext uri="{FF2B5EF4-FFF2-40B4-BE49-F238E27FC236}">
                <a16:creationId xmlns:a16="http://schemas.microsoft.com/office/drawing/2014/main" id="{44A41E8B-A0B8-3341-A13B-03A2E22B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893497-9C67-1A48-91ED-054A8AF65650}"/>
              </a:ext>
            </a:extLst>
          </p:cNvPr>
          <p:cNvSpPr>
            <a:spLocks noGrp="1"/>
          </p:cNvSpPr>
          <p:nvPr>
            <p:ph type="dt" sz="half" idx="10"/>
          </p:nvPr>
        </p:nvSpPr>
        <p:spPr/>
        <p:txBody>
          <a:bodyPr/>
          <a:lstStyle>
            <a:lvl1pPr>
              <a:defRPr/>
            </a:lvl1pPr>
          </a:lstStyle>
          <a:p>
            <a:pPr>
              <a:defRPr/>
            </a:pPr>
            <a:fld id="{3782B2F6-ACB3-1944-8E40-96598359FB35}" type="datetimeFigureOut">
              <a:rPr lang="en-US"/>
              <a:pPr>
                <a:defRPr/>
              </a:pPr>
              <a:t>2/9/2023</a:t>
            </a:fld>
            <a:endParaRPr lang="en-US"/>
          </a:p>
        </p:txBody>
      </p:sp>
      <p:sp>
        <p:nvSpPr>
          <p:cNvPr id="6" name="Footer Placeholder 4">
            <a:extLst>
              <a:ext uri="{FF2B5EF4-FFF2-40B4-BE49-F238E27FC236}">
                <a16:creationId xmlns:a16="http://schemas.microsoft.com/office/drawing/2014/main" id="{00555B3F-9022-3B4E-8FC0-CCF3933589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BFDD4C5-0E87-FA42-9856-65F8175F0620}"/>
              </a:ext>
            </a:extLst>
          </p:cNvPr>
          <p:cNvSpPr>
            <a:spLocks noGrp="1"/>
          </p:cNvSpPr>
          <p:nvPr>
            <p:ph type="sldNum" sz="quarter" idx="12"/>
          </p:nvPr>
        </p:nvSpPr>
        <p:spPr/>
        <p:txBody>
          <a:bodyPr/>
          <a:lstStyle>
            <a:lvl1pPr>
              <a:defRPr/>
            </a:lvl1pPr>
          </a:lstStyle>
          <a:p>
            <a:pPr>
              <a:defRPr/>
            </a:pPr>
            <a:fld id="{A6FDF72A-5AC3-354A-A349-3FD198DF680C}" type="slidenum">
              <a:rPr lang="en-US"/>
              <a:pPr>
                <a:defRPr/>
              </a:pPr>
              <a:t>‹#›</a:t>
            </a:fld>
            <a:endParaRPr lang="en-US"/>
          </a:p>
        </p:txBody>
      </p:sp>
    </p:spTree>
    <p:extLst>
      <p:ext uri="{BB962C8B-B14F-4D97-AF65-F5344CB8AC3E}">
        <p14:creationId xmlns:p14="http://schemas.microsoft.com/office/powerpoint/2010/main" val="774248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2A73-F339-8E47-A000-E111E59A2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106B3B-E429-EF49-8DF4-E3716BB41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25F51-02F0-BD45-8958-E90B31515863}"/>
              </a:ext>
            </a:extLst>
          </p:cNvPr>
          <p:cNvSpPr>
            <a:spLocks noGrp="1"/>
          </p:cNvSpPr>
          <p:nvPr>
            <p:ph type="dt" sz="half" idx="10"/>
          </p:nvPr>
        </p:nvSpPr>
        <p:spPr/>
        <p:txBody>
          <a:bodyPr/>
          <a:lstStyle>
            <a:lvl1pPr>
              <a:defRPr/>
            </a:lvl1pPr>
          </a:lstStyle>
          <a:p>
            <a:pPr>
              <a:defRPr/>
            </a:pPr>
            <a:fld id="{4DCE58E7-09C0-CD4F-978C-A29895DDDB4F}" type="datetimeFigureOut">
              <a:rPr lang="en-US"/>
              <a:pPr>
                <a:defRPr/>
              </a:pPr>
              <a:t>2/9/2023</a:t>
            </a:fld>
            <a:endParaRPr lang="en-US"/>
          </a:p>
        </p:txBody>
      </p:sp>
      <p:sp>
        <p:nvSpPr>
          <p:cNvPr id="5" name="Footer Placeholder 4">
            <a:extLst>
              <a:ext uri="{FF2B5EF4-FFF2-40B4-BE49-F238E27FC236}">
                <a16:creationId xmlns:a16="http://schemas.microsoft.com/office/drawing/2014/main" id="{714438A0-AC6F-9848-A8AC-0CA9AA715D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99B245-8434-B240-B594-D8A5DF5FB2A6}"/>
              </a:ext>
            </a:extLst>
          </p:cNvPr>
          <p:cNvSpPr>
            <a:spLocks noGrp="1"/>
          </p:cNvSpPr>
          <p:nvPr>
            <p:ph type="sldNum" sz="quarter" idx="12"/>
          </p:nvPr>
        </p:nvSpPr>
        <p:spPr/>
        <p:txBody>
          <a:bodyPr/>
          <a:lstStyle>
            <a:lvl1pPr>
              <a:defRPr/>
            </a:lvl1pPr>
          </a:lstStyle>
          <a:p>
            <a:pPr>
              <a:defRPr/>
            </a:pPr>
            <a:fld id="{BC7343DE-86A3-1E41-9E69-B5F16750816B}" type="slidenum">
              <a:rPr lang="en-US"/>
              <a:pPr>
                <a:defRPr/>
              </a:pPr>
              <a:t>‹#›</a:t>
            </a:fld>
            <a:endParaRPr lang="en-US"/>
          </a:p>
        </p:txBody>
      </p:sp>
    </p:spTree>
    <p:extLst>
      <p:ext uri="{BB962C8B-B14F-4D97-AF65-F5344CB8AC3E}">
        <p14:creationId xmlns:p14="http://schemas.microsoft.com/office/powerpoint/2010/main" val="3496714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EBDEB1-1355-FB48-830C-3B3E0B3966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F30D89-9873-1440-B367-BE45ACBDD7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59218-2CFC-964D-9488-681442B42040}"/>
              </a:ext>
            </a:extLst>
          </p:cNvPr>
          <p:cNvSpPr>
            <a:spLocks noGrp="1"/>
          </p:cNvSpPr>
          <p:nvPr>
            <p:ph type="dt" sz="half" idx="10"/>
          </p:nvPr>
        </p:nvSpPr>
        <p:spPr/>
        <p:txBody>
          <a:bodyPr/>
          <a:lstStyle>
            <a:lvl1pPr>
              <a:defRPr/>
            </a:lvl1pPr>
          </a:lstStyle>
          <a:p>
            <a:pPr>
              <a:defRPr/>
            </a:pPr>
            <a:fld id="{CC130660-5BCA-144D-88B0-8A367960F3C3}" type="datetimeFigureOut">
              <a:rPr lang="en-US"/>
              <a:pPr>
                <a:defRPr/>
              </a:pPr>
              <a:t>2/9/2023</a:t>
            </a:fld>
            <a:endParaRPr lang="en-US"/>
          </a:p>
        </p:txBody>
      </p:sp>
      <p:sp>
        <p:nvSpPr>
          <p:cNvPr id="5" name="Footer Placeholder 4">
            <a:extLst>
              <a:ext uri="{FF2B5EF4-FFF2-40B4-BE49-F238E27FC236}">
                <a16:creationId xmlns:a16="http://schemas.microsoft.com/office/drawing/2014/main" id="{73614AD5-720B-0247-8ADD-B02177DFF5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E0A3EC-A23D-0B40-BCDE-76239D60F90D}"/>
              </a:ext>
            </a:extLst>
          </p:cNvPr>
          <p:cNvSpPr>
            <a:spLocks noGrp="1"/>
          </p:cNvSpPr>
          <p:nvPr>
            <p:ph type="sldNum" sz="quarter" idx="12"/>
          </p:nvPr>
        </p:nvSpPr>
        <p:spPr/>
        <p:txBody>
          <a:bodyPr/>
          <a:lstStyle>
            <a:lvl1pPr>
              <a:defRPr/>
            </a:lvl1pPr>
          </a:lstStyle>
          <a:p>
            <a:pPr>
              <a:defRPr/>
            </a:pPr>
            <a:fld id="{6EDCC67A-5468-7841-836D-7574FFF08A82}" type="slidenum">
              <a:rPr lang="en-US"/>
              <a:pPr>
                <a:defRPr/>
              </a:pPr>
              <a:t>‹#›</a:t>
            </a:fld>
            <a:endParaRPr lang="en-US"/>
          </a:p>
        </p:txBody>
      </p:sp>
    </p:spTree>
    <p:extLst>
      <p:ext uri="{BB962C8B-B14F-4D97-AF65-F5344CB8AC3E}">
        <p14:creationId xmlns:p14="http://schemas.microsoft.com/office/powerpoint/2010/main" val="1558177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91C168-5AFB-5445-BAB2-9D787DE0F1EE}"/>
              </a:ext>
            </a:extLst>
          </p:cNvPr>
          <p:cNvSpPr>
            <a:spLocks noGrp="1"/>
          </p:cNvSpPr>
          <p:nvPr>
            <p:ph type="dt" sz="half" idx="10"/>
          </p:nvPr>
        </p:nvSpPr>
        <p:spPr/>
        <p:txBody>
          <a:bodyPr/>
          <a:lstStyle>
            <a:lvl1pPr>
              <a:defRPr/>
            </a:lvl1pPr>
          </a:lstStyle>
          <a:p>
            <a:pPr>
              <a:defRPr/>
            </a:pPr>
            <a:fld id="{90AE3411-C027-CF4F-B9E2-72D52C6C80FE}" type="datetimeFigureOut">
              <a:rPr lang="en-US"/>
              <a:pPr>
                <a:defRPr/>
              </a:pPr>
              <a:t>2/9/2023</a:t>
            </a:fld>
            <a:endParaRPr lang="en-US"/>
          </a:p>
        </p:txBody>
      </p:sp>
      <p:sp>
        <p:nvSpPr>
          <p:cNvPr id="5" name="Footer Placeholder 4">
            <a:extLst>
              <a:ext uri="{FF2B5EF4-FFF2-40B4-BE49-F238E27FC236}">
                <a16:creationId xmlns:a16="http://schemas.microsoft.com/office/drawing/2014/main" id="{DC197202-77BD-1A49-809A-522F4A2EBB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0B3D36-38A4-2B46-AFC7-7006A1E67EFD}"/>
              </a:ext>
            </a:extLst>
          </p:cNvPr>
          <p:cNvSpPr>
            <a:spLocks noGrp="1"/>
          </p:cNvSpPr>
          <p:nvPr>
            <p:ph type="sldNum" sz="quarter" idx="12"/>
          </p:nvPr>
        </p:nvSpPr>
        <p:spPr/>
        <p:txBody>
          <a:bodyPr/>
          <a:lstStyle>
            <a:lvl1pPr>
              <a:defRPr/>
            </a:lvl1pPr>
          </a:lstStyle>
          <a:p>
            <a:pPr>
              <a:defRPr/>
            </a:pPr>
            <a:fld id="{018F7F91-0561-794B-83AE-F9C37CE1FC50}" type="slidenum">
              <a:rPr lang="en-US"/>
              <a:pPr>
                <a:defRPr/>
              </a:pPr>
              <a:t>‹#›</a:t>
            </a:fld>
            <a:endParaRPr lang="en-US"/>
          </a:p>
        </p:txBody>
      </p:sp>
    </p:spTree>
    <p:extLst>
      <p:ext uri="{BB962C8B-B14F-4D97-AF65-F5344CB8AC3E}">
        <p14:creationId xmlns:p14="http://schemas.microsoft.com/office/powerpoint/2010/main" val="14431217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42FC684A-BB17-5B47-8C23-DAA2054DE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06036CFE-32FD-4D44-A5A5-B749A2CD6721}"/>
              </a:ext>
            </a:extLst>
          </p:cNvPr>
          <p:cNvSpPr>
            <a:spLocks noGrp="1"/>
          </p:cNvSpPr>
          <p:nvPr>
            <p:ph type="dt" sz="half" idx="10"/>
          </p:nvPr>
        </p:nvSpPr>
        <p:spPr/>
        <p:txBody>
          <a:bodyPr/>
          <a:lstStyle>
            <a:lvl1pPr>
              <a:defRPr/>
            </a:lvl1pPr>
          </a:lstStyle>
          <a:p>
            <a:pPr>
              <a:defRPr/>
            </a:pPr>
            <a:fld id="{671D2CCC-04B7-E745-80D5-FB0253CE6E3A}" type="datetimeFigureOut">
              <a:rPr lang="en-US"/>
              <a:pPr>
                <a:defRPr/>
              </a:pPr>
              <a:t>2/9/2023</a:t>
            </a:fld>
            <a:endParaRPr lang="en-US"/>
          </a:p>
        </p:txBody>
      </p:sp>
      <p:sp>
        <p:nvSpPr>
          <p:cNvPr id="6" name="Footer Placeholder 4">
            <a:extLst>
              <a:ext uri="{FF2B5EF4-FFF2-40B4-BE49-F238E27FC236}">
                <a16:creationId xmlns:a16="http://schemas.microsoft.com/office/drawing/2014/main" id="{B5CD74D4-FF9A-7040-9C22-5EE5527159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3F77C3-5871-2B43-9B58-F03D9481F861}"/>
              </a:ext>
            </a:extLst>
          </p:cNvPr>
          <p:cNvSpPr>
            <a:spLocks noGrp="1"/>
          </p:cNvSpPr>
          <p:nvPr>
            <p:ph type="sldNum" sz="quarter" idx="12"/>
          </p:nvPr>
        </p:nvSpPr>
        <p:spPr/>
        <p:txBody>
          <a:bodyPr/>
          <a:lstStyle>
            <a:lvl1pPr>
              <a:defRPr/>
            </a:lvl1pPr>
          </a:lstStyle>
          <a:p>
            <a:pPr>
              <a:defRPr/>
            </a:pPr>
            <a:fld id="{076EB348-4CB2-D940-84FF-E322F93566A0}" type="slidenum">
              <a:rPr lang="en-US"/>
              <a:pPr>
                <a:defRPr/>
              </a:pPr>
              <a:t>‹#›</a:t>
            </a:fld>
            <a:endParaRPr lang="en-US"/>
          </a:p>
        </p:txBody>
      </p:sp>
    </p:spTree>
    <p:extLst>
      <p:ext uri="{BB962C8B-B14F-4D97-AF65-F5344CB8AC3E}">
        <p14:creationId xmlns:p14="http://schemas.microsoft.com/office/powerpoint/2010/main" val="2800814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FA6D5F"/>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2B5DE9F5-1B5E-3647-BB4B-F7F150408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rgbClr val="1A1A1A"/>
                </a:solidFill>
              </a:defRPr>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9944DE7A-1648-6940-BA39-03A6AAD4443D}"/>
              </a:ext>
            </a:extLst>
          </p:cNvPr>
          <p:cNvSpPr>
            <a:spLocks noGrp="1"/>
          </p:cNvSpPr>
          <p:nvPr>
            <p:ph type="dt" sz="half" idx="10"/>
          </p:nvPr>
        </p:nvSpPr>
        <p:spPr/>
        <p:txBody>
          <a:bodyPr/>
          <a:lstStyle>
            <a:lvl1pPr>
              <a:defRPr/>
            </a:lvl1pPr>
          </a:lstStyle>
          <a:p>
            <a:pPr>
              <a:defRPr/>
            </a:pPr>
            <a:fld id="{9B6789EF-AEAE-CC4D-8533-318489173826}" type="datetimeFigureOut">
              <a:rPr lang="en-US"/>
              <a:pPr>
                <a:defRPr/>
              </a:pPr>
              <a:t>2/9/2023</a:t>
            </a:fld>
            <a:endParaRPr lang="en-US"/>
          </a:p>
        </p:txBody>
      </p:sp>
      <p:sp>
        <p:nvSpPr>
          <p:cNvPr id="6" name="Footer Placeholder 4">
            <a:extLst>
              <a:ext uri="{FF2B5EF4-FFF2-40B4-BE49-F238E27FC236}">
                <a16:creationId xmlns:a16="http://schemas.microsoft.com/office/drawing/2014/main" id="{3371C9D4-E260-AE45-8D4F-E95B37924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B38ABF-BB75-094B-8015-DF5FA82AD2CE}"/>
              </a:ext>
            </a:extLst>
          </p:cNvPr>
          <p:cNvSpPr>
            <a:spLocks noGrp="1"/>
          </p:cNvSpPr>
          <p:nvPr>
            <p:ph type="sldNum" sz="quarter" idx="12"/>
          </p:nvPr>
        </p:nvSpPr>
        <p:spPr/>
        <p:txBody>
          <a:bodyPr/>
          <a:lstStyle>
            <a:lvl1pPr>
              <a:defRPr/>
            </a:lvl1pPr>
          </a:lstStyle>
          <a:p>
            <a:pPr>
              <a:defRPr/>
            </a:pPr>
            <a:fld id="{9E8C4008-9F1B-204E-B92B-51EE5B6E0626}" type="slidenum">
              <a:rPr lang="en-US"/>
              <a:pPr>
                <a:defRPr/>
              </a:pPr>
              <a:t>‹#›</a:t>
            </a:fld>
            <a:endParaRPr lang="en-US"/>
          </a:p>
        </p:txBody>
      </p:sp>
    </p:spTree>
    <p:extLst>
      <p:ext uri="{BB962C8B-B14F-4D97-AF65-F5344CB8AC3E}">
        <p14:creationId xmlns:p14="http://schemas.microsoft.com/office/powerpoint/2010/main" val="38898118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1A1A1A"/>
        </a:solidFill>
        <a:effectLst/>
      </p:bgPr>
    </p:bg>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33481648-F495-3040-A180-882A1883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6464300"/>
            <a:ext cx="1235075" cy="273050"/>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4D11FB-D640-4E41-AB7A-650615D3B0B1}"/>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F87AEE-6D3E-114D-90D8-7B478A99AEDA}"/>
              </a:ext>
            </a:extLst>
          </p:cNvPr>
          <p:cNvSpPr>
            <a:spLocks noGrp="1"/>
          </p:cNvSpPr>
          <p:nvPr>
            <p:ph type="subTitle" idx="1"/>
          </p:nvPr>
        </p:nvSpPr>
        <p:spPr>
          <a:xfrm>
            <a:off x="1524000" y="3602038"/>
            <a:ext cx="9144000" cy="1655762"/>
          </a:xfrm>
        </p:spPr>
        <p:txBody>
          <a:bodyPr/>
          <a:lstStyle>
            <a:lvl1pPr marL="0" indent="0" algn="ctr">
              <a:buNone/>
              <a:defRPr sz="2400">
                <a:solidFill>
                  <a:srgbClr val="FA6D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A0138C29-3CF3-174C-9DDC-EC94C59073C8}"/>
              </a:ext>
            </a:extLst>
          </p:cNvPr>
          <p:cNvSpPr>
            <a:spLocks noGrp="1"/>
          </p:cNvSpPr>
          <p:nvPr>
            <p:ph type="dt" sz="half" idx="10"/>
          </p:nvPr>
        </p:nvSpPr>
        <p:spPr/>
        <p:txBody>
          <a:bodyPr/>
          <a:lstStyle>
            <a:lvl1pPr>
              <a:defRPr/>
            </a:lvl1pPr>
          </a:lstStyle>
          <a:p>
            <a:pPr>
              <a:defRPr/>
            </a:pPr>
            <a:fld id="{7F6D98B0-98F7-E44E-BB30-8A4DD05EC922}" type="datetimeFigureOut">
              <a:rPr lang="en-US"/>
              <a:pPr>
                <a:defRPr/>
              </a:pPr>
              <a:t>2/9/2023</a:t>
            </a:fld>
            <a:endParaRPr lang="en-US"/>
          </a:p>
        </p:txBody>
      </p:sp>
      <p:sp>
        <p:nvSpPr>
          <p:cNvPr id="6" name="Footer Placeholder 4">
            <a:extLst>
              <a:ext uri="{FF2B5EF4-FFF2-40B4-BE49-F238E27FC236}">
                <a16:creationId xmlns:a16="http://schemas.microsoft.com/office/drawing/2014/main" id="{5A515A0C-5D39-DC46-AA34-C6A7CA60F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65CF58-5B7E-934B-A6E5-3BD89ECDCF11}"/>
              </a:ext>
            </a:extLst>
          </p:cNvPr>
          <p:cNvSpPr>
            <a:spLocks noGrp="1"/>
          </p:cNvSpPr>
          <p:nvPr>
            <p:ph type="sldNum" sz="quarter" idx="12"/>
          </p:nvPr>
        </p:nvSpPr>
        <p:spPr/>
        <p:txBody>
          <a:bodyPr/>
          <a:lstStyle>
            <a:lvl1pPr>
              <a:defRPr/>
            </a:lvl1pPr>
          </a:lstStyle>
          <a:p>
            <a:pPr>
              <a:defRPr/>
            </a:pPr>
            <a:fld id="{687016CC-2E40-6C46-891E-FD589CDE410F}" type="slidenum">
              <a:rPr lang="en-US"/>
              <a:pPr>
                <a:defRPr/>
              </a:pPr>
              <a:t>‹#›</a:t>
            </a:fld>
            <a:endParaRPr lang="en-US"/>
          </a:p>
        </p:txBody>
      </p:sp>
    </p:spTree>
    <p:extLst>
      <p:ext uri="{BB962C8B-B14F-4D97-AF65-F5344CB8AC3E}">
        <p14:creationId xmlns:p14="http://schemas.microsoft.com/office/powerpoint/2010/main" val="319008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image" Target="../media/image4.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image" Target="../media/image1.png"/><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3.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1.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5.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theme" Target="../theme/theme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1.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7.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Founders Grotesk Text" panose="020B0503030202060204" pitchFamily="34" charset="77"/>
              </a:defRPr>
            </a:lvl1pPr>
          </a:lstStyle>
          <a:p>
            <a:pPr>
              <a:defRPr/>
            </a:pPr>
            <a:fld id="{575B33E1-4A75-3F41-B861-E9F54E60AF7E}" type="datetimeFigureOut">
              <a:rPr lang="en-US" smtClean="0"/>
              <a:pPr>
                <a:defRPr/>
              </a:pPr>
              <a:t>2/9/2023</a:t>
            </a:fld>
            <a:endParaRPr lang="en-US" dirty="0"/>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Founders Grotesk Text" panose="020B0503030202060204" pitchFamily="34" charset="77"/>
              </a:defRPr>
            </a:lvl1pPr>
          </a:lstStyle>
          <a:p>
            <a:pPr>
              <a:defRPr/>
            </a:pPr>
            <a:endParaRPr lang="en-US" dirty="0"/>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Founders Grotesk Text" panose="020B0503030202060204" pitchFamily="34" charset="77"/>
              </a:defRPr>
            </a:lvl1pPr>
          </a:lstStyle>
          <a:p>
            <a:pPr>
              <a:defRPr/>
            </a:pPr>
            <a:fld id="{F53032F8-E29F-7244-BAE8-15488F1EA7AB}" type="slidenum">
              <a:rPr lang="en-US" smtClean="0"/>
              <a:pPr>
                <a:defRPr/>
              </a:pPr>
              <a:t>‹#›</a:t>
            </a:fld>
            <a:endParaRPr lang="en-US" dirty="0"/>
          </a:p>
        </p:txBody>
      </p:sp>
      <p:pic>
        <p:nvPicPr>
          <p:cNvPr id="11" name="Picture 7">
            <a:extLst>
              <a:ext uri="{FF2B5EF4-FFF2-40B4-BE49-F238E27FC236}">
                <a16:creationId xmlns:a16="http://schemas.microsoft.com/office/drawing/2014/main" id="{BBFF4D4C-71BA-D346-AB11-6DAC6FA4E0A6}"/>
              </a:ext>
            </a:extLst>
          </p:cNvPr>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0" r:id="rId1"/>
    <p:sldLayoutId id="2147483691" r:id="rId2"/>
    <p:sldLayoutId id="2147483698" r:id="rId3"/>
    <p:sldLayoutId id="2147483696" r:id="rId4"/>
    <p:sldLayoutId id="2147483692" r:id="rId5"/>
    <p:sldLayoutId id="2147483720" r:id="rId6"/>
    <p:sldLayoutId id="2147483719" r:id="rId7"/>
    <p:sldLayoutId id="2147483718" r:id="rId8"/>
    <p:sldLayoutId id="2147483693" r:id="rId9"/>
    <p:sldLayoutId id="2147483700" r:id="rId10"/>
    <p:sldLayoutId id="2147483681" r:id="rId11"/>
    <p:sldLayoutId id="2147483694" r:id="rId12"/>
    <p:sldLayoutId id="2147483695" r:id="rId13"/>
    <p:sldLayoutId id="2147483699"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702" r:id="rId24"/>
    <p:sldLayoutId id="2147483708" r:id="rId25"/>
    <p:sldLayoutId id="2147483709" r:id="rId26"/>
    <p:sldLayoutId id="2147483712" r:id="rId27"/>
    <p:sldLayoutId id="2147483715" r:id="rId28"/>
  </p:sldLayoutIdLst>
  <p:txStyles>
    <p:titleStyle>
      <a:lvl1pPr algn="l" rtl="0" eaLnBrk="1" fontAlgn="base" hangingPunct="1">
        <a:lnSpc>
          <a:spcPct val="90000"/>
        </a:lnSpc>
        <a:spcBef>
          <a:spcPct val="0"/>
        </a:spcBef>
        <a:spcAft>
          <a:spcPct val="0"/>
        </a:spcAft>
        <a:defRPr sz="4800" kern="1200">
          <a:solidFill>
            <a:schemeClr val="tx1"/>
          </a:solidFill>
          <a:latin typeface="Tiempos Text Medium" panose="02020603060303060403" pitchFamily="18" charset="77"/>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Founders Grotesk Text" panose="020B0503030202060204" pitchFamily="34" charset="77"/>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Founders Grotesk Text" panose="020B0503030202060204" pitchFamily="34" charset="77"/>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Founders Grotesk Text" panose="020B0503030202060204" pitchFamily="34" charset="77"/>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Founders Grotesk Text" panose="020B0503030202060204" pitchFamily="34" charset="77"/>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Founders Grotesk Text" panose="020B0503030202060204"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pPr>
                <a:defRPr/>
              </a:pPr>
              <a:t>2/9/2023</a:t>
            </a:fld>
            <a:endParaRPr lang="en-US"/>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pPr>
                <a:defRPr/>
              </a:pPr>
              <a:t>‹#›</a:t>
            </a:fld>
            <a:endParaRPr lang="en-US"/>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F3BBF59-091E-479A-8DAE-6C279EB48EE2}"/>
              </a:ext>
            </a:extLst>
          </p:cNvPr>
          <p:cNvPicPr>
            <a:picLocks noChangeAspect="1" noChangeArrowheads="1"/>
          </p:cNvPicPr>
          <p:nvPr userDrawn="1"/>
        </p:nvPicPr>
        <p:blipFill>
          <a:blip r:embed="rId34"/>
          <a:srcRect/>
          <a:stretch/>
        </p:blipFill>
        <p:spPr bwMode="auto">
          <a:xfrm>
            <a:off x="10984644" y="5944870"/>
            <a:ext cx="738311"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7229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Ls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pPr>
                <a:defRPr/>
              </a:pPr>
              <a:t>2/9/2023</a:t>
            </a:fld>
            <a:endParaRPr lang="en-US" dirty="0"/>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pPr>
                <a:defRPr/>
              </a:pPr>
              <a:t>‹#›</a:t>
            </a:fld>
            <a:endParaRPr lang="en-US" dirty="0"/>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0489" y="6492875"/>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08157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Ls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pPr>
                <a:defRPr/>
              </a:pPr>
              <a:t>2/9/2023</a:t>
            </a:fld>
            <a:endParaRPr lang="en-US"/>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pPr>
                <a:defRPr/>
              </a:pPr>
              <a:t>‹#›</a:t>
            </a:fld>
            <a:endParaRPr lang="en-US"/>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031949"/>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Ls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pPr>
                <a:defRPr/>
              </a:pPr>
              <a:t>2/9/2023</a:t>
            </a:fld>
            <a:endParaRPr lang="en-US"/>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pPr>
                <a:defRPr/>
              </a:pPr>
              <a:t>‹#›</a:t>
            </a:fld>
            <a:endParaRPr lang="en-US"/>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82290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Ls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solidFill>
                  <a:srgbClr val="1A1A1A">
                    <a:tint val="75000"/>
                  </a:srgbClr>
                </a:solidFill>
              </a:rPr>
              <a:pPr>
                <a:defRPr/>
              </a:pPr>
              <a:t>‹#›</a:t>
            </a:fld>
            <a:endParaRPr lang="en-US">
              <a:solidFill>
                <a:srgbClr val="1A1A1A">
                  <a:tint val="75000"/>
                </a:srgbClr>
              </a:solidFill>
            </a:endParaRPr>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340312"/>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Ls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2AD0D40-631A-4A4E-A339-C61E0F76267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6E1A00-5A6D-8E47-AB8E-1D99C47E5D6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8AA5232-FCAC-994E-98D0-9B080B247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575B33E1-4A75-3F41-B861-E9F54E60AF7E}" type="datetimeFigureOut">
              <a:rPr lang="en-US">
                <a:solidFill>
                  <a:srgbClr val="1A1A1A">
                    <a:tint val="75000"/>
                  </a:srgbClr>
                </a:solidFill>
              </a:rPr>
              <a:pPr>
                <a:defRPr/>
              </a:pPr>
              <a:t>2/9/2023</a:t>
            </a:fld>
            <a:endParaRPr lang="en-US">
              <a:solidFill>
                <a:srgbClr val="1A1A1A">
                  <a:tint val="75000"/>
                </a:srgbClr>
              </a:solidFill>
            </a:endParaRPr>
          </a:p>
        </p:txBody>
      </p:sp>
      <p:sp>
        <p:nvSpPr>
          <p:cNvPr id="5" name="Footer Placeholder 4">
            <a:extLst>
              <a:ext uri="{FF2B5EF4-FFF2-40B4-BE49-F238E27FC236}">
                <a16:creationId xmlns:a16="http://schemas.microsoft.com/office/drawing/2014/main" id="{0818BF59-E857-3949-87D2-CF1D32B02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1A1A1A">
                  <a:tint val="75000"/>
                </a:srgbClr>
              </a:solidFill>
            </a:endParaRPr>
          </a:p>
        </p:txBody>
      </p:sp>
      <p:sp>
        <p:nvSpPr>
          <p:cNvPr id="6" name="Slide Number Placeholder 5">
            <a:extLst>
              <a:ext uri="{FF2B5EF4-FFF2-40B4-BE49-F238E27FC236}">
                <a16:creationId xmlns:a16="http://schemas.microsoft.com/office/drawing/2014/main" id="{DCB4E855-7E8E-F84E-A35D-618036C4C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F53032F8-E29F-7244-BAE8-15488F1EA7AB}" type="slidenum">
              <a:rPr lang="en-US">
                <a:solidFill>
                  <a:srgbClr val="1A1A1A">
                    <a:tint val="75000"/>
                  </a:srgbClr>
                </a:solidFill>
              </a:rPr>
              <a:pPr>
                <a:defRPr/>
              </a:pPr>
              <a:t>‹#›</a:t>
            </a:fld>
            <a:endParaRPr lang="en-US">
              <a:solidFill>
                <a:srgbClr val="1A1A1A">
                  <a:tint val="75000"/>
                </a:srgbClr>
              </a:solidFill>
            </a:endParaRPr>
          </a:p>
        </p:txBody>
      </p:sp>
      <p:pic>
        <p:nvPicPr>
          <p:cNvPr id="1031" name="Picture 7">
            <a:extLst>
              <a:ext uri="{FF2B5EF4-FFF2-40B4-BE49-F238E27FC236}">
                <a16:creationId xmlns:a16="http://schemas.microsoft.com/office/drawing/2014/main" id="{7F173CC2-69D0-264E-87D6-21CA4FB4EE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425187"/>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Lst>
  <p:txStyles>
    <p:titleStyle>
      <a:lvl1pPr algn="l" rtl="0" eaLnBrk="1" fontAlgn="base" hangingPunct="1">
        <a:lnSpc>
          <a:spcPct val="90000"/>
        </a:lnSpc>
        <a:spcBef>
          <a:spcPct val="0"/>
        </a:spcBef>
        <a:spcAft>
          <a:spcPct val="0"/>
        </a:spcAft>
        <a:defRPr sz="4800" kern="1200">
          <a:solidFill>
            <a:schemeClr val="tx1"/>
          </a:solidFill>
          <a:latin typeface="Georgia" panose="02040502050405020303" pitchFamily="18" charset="0"/>
          <a:ea typeface="+mj-ea"/>
          <a:cs typeface="+mj-cs"/>
        </a:defRPr>
      </a:lvl1pPr>
      <a:lvl2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2pPr>
      <a:lvl3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3pPr>
      <a:lvl4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4pPr>
      <a:lvl5pPr algn="l" rtl="0" eaLnBrk="1" fontAlgn="base" hangingPunct="1">
        <a:lnSpc>
          <a:spcPct val="90000"/>
        </a:lnSpc>
        <a:spcBef>
          <a:spcPct val="0"/>
        </a:spcBef>
        <a:spcAft>
          <a:spcPct val="0"/>
        </a:spcAft>
        <a:defRPr sz="4800">
          <a:solidFill>
            <a:schemeClr val="tx1"/>
          </a:solidFill>
          <a:latin typeface="Georgia" panose="02040502050405020303" pitchFamily="18" charset="0"/>
        </a:defRPr>
      </a:lvl5pPr>
      <a:lvl6pPr marL="457200" algn="l" rtl="0" eaLnBrk="1" fontAlgn="base" hangingPunct="1">
        <a:lnSpc>
          <a:spcPct val="90000"/>
        </a:lnSpc>
        <a:spcBef>
          <a:spcPct val="0"/>
        </a:spcBef>
        <a:spcAft>
          <a:spcPct val="0"/>
        </a:spcAft>
        <a:defRPr sz="4800">
          <a:solidFill>
            <a:schemeClr val="tx1"/>
          </a:solidFill>
          <a:latin typeface="Georgia" panose="02040502050405020303" pitchFamily="18" charset="0"/>
        </a:defRPr>
      </a:lvl6pPr>
      <a:lvl7pPr marL="914400" algn="l" rtl="0" eaLnBrk="1" fontAlgn="base" hangingPunct="1">
        <a:lnSpc>
          <a:spcPct val="90000"/>
        </a:lnSpc>
        <a:spcBef>
          <a:spcPct val="0"/>
        </a:spcBef>
        <a:spcAft>
          <a:spcPct val="0"/>
        </a:spcAft>
        <a:defRPr sz="4800">
          <a:solidFill>
            <a:schemeClr val="tx1"/>
          </a:solidFill>
          <a:latin typeface="Georgia" panose="02040502050405020303" pitchFamily="18" charset="0"/>
        </a:defRPr>
      </a:lvl7pPr>
      <a:lvl8pPr marL="1371600" algn="l" rtl="0" eaLnBrk="1" fontAlgn="base" hangingPunct="1">
        <a:lnSpc>
          <a:spcPct val="90000"/>
        </a:lnSpc>
        <a:spcBef>
          <a:spcPct val="0"/>
        </a:spcBef>
        <a:spcAft>
          <a:spcPct val="0"/>
        </a:spcAft>
        <a:defRPr sz="4800">
          <a:solidFill>
            <a:schemeClr val="tx1"/>
          </a:solidFill>
          <a:latin typeface="Georgia" panose="02040502050405020303" pitchFamily="18" charset="0"/>
        </a:defRPr>
      </a:lvl8pPr>
      <a:lvl9pPr marL="1828800" algn="l" rtl="0" eaLnBrk="1" fontAlgn="base" hangingPunct="1">
        <a:lnSpc>
          <a:spcPct val="90000"/>
        </a:lnSpc>
        <a:spcBef>
          <a:spcPct val="0"/>
        </a:spcBef>
        <a:spcAft>
          <a:spcPct val="0"/>
        </a:spcAft>
        <a:defRPr sz="4800">
          <a:solidFill>
            <a:schemeClr val="tx1"/>
          </a:solidFill>
          <a:latin typeface="Georgia" panose="02040502050405020303" pitchFamily="18" charset="0"/>
        </a:defRPr>
      </a:lvl9pPr>
    </p:titleStyle>
    <p:body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image" Target="../media/image24.emf"/><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98.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98.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84.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98.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6.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98.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84.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g"/><Relationship Id="rId7"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7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2.png"/><Relationship Id="rId9"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hyperlink" Target="mailto:Jeff.Wooten@cognia.org" TargetMode="External"/><Relationship Id="rId2" Type="http://schemas.openxmlformats.org/officeDocument/2006/relationships/hyperlink" Target="mailto:Vicky.Smith@cognia.org" TargetMode="Externa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2" Type="http://schemas.openxmlformats.org/officeDocument/2006/relationships/hyperlink" Target="https://alsde.onlinehelp.cognia.org/" TargetMode="Externa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298217"/>
            <a:ext cx="10515600" cy="1325563"/>
          </a:xfrm>
        </p:spPr>
        <p:txBody>
          <a:bodyPr/>
          <a:lstStyle/>
          <a:p>
            <a:r>
              <a:rPr lang="en-US" sz="4800" b="1" dirty="0">
                <a:effectLst/>
                <a:latin typeface="Calibri" panose="020F0502020204030204" pitchFamily="34" charset="0"/>
                <a:ea typeface="Calibri" panose="020F0502020204030204" pitchFamily="34" charset="0"/>
                <a:cs typeface="Times New Roman" panose="02020603050405020304" pitchFamily="18" charset="0"/>
              </a:rPr>
              <a:t>2022-2023 21st Century Community Learning Center School-Level Diagnostic</a:t>
            </a:r>
            <a:endParaRPr lang="en-US" altLang="en-US" dirty="0"/>
          </a:p>
        </p:txBody>
      </p:sp>
      <p:pic>
        <p:nvPicPr>
          <p:cNvPr id="5" name="Google Shape;73;p16">
            <a:extLst>
              <a:ext uri="{FF2B5EF4-FFF2-40B4-BE49-F238E27FC236}">
                <a16:creationId xmlns:a16="http://schemas.microsoft.com/office/drawing/2014/main" id="{A1FE644E-49A1-0F47-BFEC-16A83DA26F7E}"/>
              </a:ext>
            </a:extLst>
          </p:cNvPr>
          <p:cNvPicPr preferRelativeResize="0"/>
          <p:nvPr/>
        </p:nvPicPr>
        <p:blipFill rotWithShape="1">
          <a:blip r:embed="rId3">
            <a:alphaModFix/>
          </a:blip>
          <a:srcRect/>
          <a:stretch/>
        </p:blipFill>
        <p:spPr>
          <a:xfrm>
            <a:off x="529014" y="2345824"/>
            <a:ext cx="3129434" cy="2870348"/>
          </a:xfrm>
          <a:prstGeom prst="rect">
            <a:avLst/>
          </a:prstGeom>
          <a:noFill/>
          <a:ln>
            <a:noFill/>
          </a:ln>
        </p:spPr>
      </p:pic>
      <p:pic>
        <p:nvPicPr>
          <p:cNvPr id="4" name="Picture 3">
            <a:extLst>
              <a:ext uri="{FF2B5EF4-FFF2-40B4-BE49-F238E27FC236}">
                <a16:creationId xmlns:a16="http://schemas.microsoft.com/office/drawing/2014/main" id="{1BAA03A0-831F-7840-9749-5A809515506F}"/>
              </a:ext>
            </a:extLst>
          </p:cNvPr>
          <p:cNvPicPr>
            <a:picLocks noChangeAspect="1"/>
          </p:cNvPicPr>
          <p:nvPr/>
        </p:nvPicPr>
        <p:blipFill rotWithShape="1">
          <a:blip r:embed="rId4"/>
          <a:srcRect l="44517" r="-47639"/>
          <a:stretch/>
        </p:blipFill>
        <p:spPr>
          <a:xfrm>
            <a:off x="4270739" y="3244940"/>
            <a:ext cx="5821680" cy="1016000"/>
          </a:xfrm>
          <a:prstGeom prst="rect">
            <a:avLst/>
          </a:prstGeom>
        </p:spPr>
      </p:pic>
      <p:pic>
        <p:nvPicPr>
          <p:cNvPr id="3" name="Picture 2">
            <a:extLst>
              <a:ext uri="{FF2B5EF4-FFF2-40B4-BE49-F238E27FC236}">
                <a16:creationId xmlns:a16="http://schemas.microsoft.com/office/drawing/2014/main" id="{2D4870A1-24AA-52B5-A5A3-B9FADB162B88}"/>
              </a:ext>
            </a:extLst>
          </p:cNvPr>
          <p:cNvPicPr>
            <a:picLocks noChangeAspect="1"/>
          </p:cNvPicPr>
          <p:nvPr/>
        </p:nvPicPr>
        <p:blipFill>
          <a:blip r:embed="rId5"/>
          <a:stretch>
            <a:fillRect/>
          </a:stretch>
        </p:blipFill>
        <p:spPr>
          <a:xfrm>
            <a:off x="8533553" y="2447768"/>
            <a:ext cx="2820247" cy="2768404"/>
          </a:xfrm>
          <a:prstGeom prst="rect">
            <a:avLst/>
          </a:prstGeom>
        </p:spPr>
      </p:pic>
      <p:sp>
        <p:nvSpPr>
          <p:cNvPr id="6" name="TextBox 5">
            <a:extLst>
              <a:ext uri="{FF2B5EF4-FFF2-40B4-BE49-F238E27FC236}">
                <a16:creationId xmlns:a16="http://schemas.microsoft.com/office/drawing/2014/main" id="{392C41A4-DB14-E6E3-2E8C-C109BCF717A8}"/>
              </a:ext>
            </a:extLst>
          </p:cNvPr>
          <p:cNvSpPr txBox="1"/>
          <p:nvPr/>
        </p:nvSpPr>
        <p:spPr>
          <a:xfrm>
            <a:off x="1117600" y="5216172"/>
            <a:ext cx="10236200" cy="1323439"/>
          </a:xfrm>
          <a:prstGeom prst="rect">
            <a:avLst/>
          </a:prstGeom>
          <a:noFill/>
        </p:spPr>
        <p:txBody>
          <a:bodyPr wrap="square" rtlCol="0">
            <a:spAutoFit/>
          </a:bodyPr>
          <a:lstStyle/>
          <a:p>
            <a:pPr algn="ctr"/>
            <a:r>
              <a:rPr lang="en-US" sz="4000" b="1" i="0" u="none" strike="noStrike" baseline="0" dirty="0">
                <a:solidFill>
                  <a:srgbClr val="003647"/>
                </a:solidFill>
                <a:latin typeface="Montserrat-Bold"/>
              </a:rPr>
              <a:t>Alabama Community Education Association Conference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9486B00-DC13-4AB0-8FFC-2FB2132BF152}"/>
              </a:ext>
            </a:extLst>
          </p:cNvPr>
          <p:cNvSpPr>
            <a:spLocks noGrp="1"/>
          </p:cNvSpPr>
          <p:nvPr>
            <p:ph type="title"/>
          </p:nvPr>
        </p:nvSpPr>
        <p:spPr>
          <a:xfrm>
            <a:off x="838200" y="365125"/>
            <a:ext cx="10515600" cy="1325563"/>
          </a:xfrm>
        </p:spPr>
        <p:txBody>
          <a:bodyPr/>
          <a:lstStyle/>
          <a:p>
            <a:r>
              <a:rPr lang="en-US" dirty="0"/>
              <a:t>Accessing Diagnostics</a:t>
            </a:r>
          </a:p>
        </p:txBody>
      </p:sp>
      <p:pic>
        <p:nvPicPr>
          <p:cNvPr id="6" name="Content Placeholder 5">
            <a:extLst>
              <a:ext uri="{FF2B5EF4-FFF2-40B4-BE49-F238E27FC236}">
                <a16:creationId xmlns:a16="http://schemas.microsoft.com/office/drawing/2014/main" id="{3AB549C6-5EAE-4A6F-854D-B609222B5F33}"/>
              </a:ext>
            </a:extLst>
          </p:cNvPr>
          <p:cNvPicPr>
            <a:picLocks noGrp="1" noChangeAspect="1"/>
          </p:cNvPicPr>
          <p:nvPr>
            <p:ph idx="1"/>
          </p:nvPr>
        </p:nvPicPr>
        <p:blipFill>
          <a:blip r:embed="rId3"/>
          <a:stretch>
            <a:fillRect/>
          </a:stretch>
        </p:blipFill>
        <p:spPr>
          <a:xfrm>
            <a:off x="910165" y="1952947"/>
            <a:ext cx="10371669" cy="4667250"/>
          </a:xfrm>
          <a:noFill/>
        </p:spPr>
      </p:pic>
      <p:sp>
        <p:nvSpPr>
          <p:cNvPr id="8" name="Oval 7">
            <a:extLst>
              <a:ext uri="{FF2B5EF4-FFF2-40B4-BE49-F238E27FC236}">
                <a16:creationId xmlns:a16="http://schemas.microsoft.com/office/drawing/2014/main" id="{CA27D259-26BD-4DE3-88F2-A0D87B69A44C}"/>
              </a:ext>
            </a:extLst>
          </p:cNvPr>
          <p:cNvSpPr/>
          <p:nvPr/>
        </p:nvSpPr>
        <p:spPr>
          <a:xfrm>
            <a:off x="5408281" y="5805098"/>
            <a:ext cx="1848022" cy="550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30A2ED-3016-421A-B932-F2DB9BEA544F}"/>
              </a:ext>
            </a:extLst>
          </p:cNvPr>
          <p:cNvSpPr/>
          <p:nvPr/>
        </p:nvSpPr>
        <p:spPr>
          <a:xfrm>
            <a:off x="838200" y="3015599"/>
            <a:ext cx="666509" cy="550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peech Bubble: Rectangle with Corners Rounded 9">
            <a:extLst>
              <a:ext uri="{FF2B5EF4-FFF2-40B4-BE49-F238E27FC236}">
                <a16:creationId xmlns:a16="http://schemas.microsoft.com/office/drawing/2014/main" id="{7B713722-A246-40E7-81E3-9FF9646AB7EE}"/>
              </a:ext>
            </a:extLst>
          </p:cNvPr>
          <p:cNvSpPr/>
          <p:nvPr/>
        </p:nvSpPr>
        <p:spPr>
          <a:xfrm>
            <a:off x="2310138" y="5652756"/>
            <a:ext cx="1698171" cy="855023"/>
          </a:xfrm>
          <a:prstGeom prst="wedgeRoundRectCallout">
            <a:avLst>
              <a:gd name="adj1" fmla="val 117429"/>
              <a:gd name="adj2" fmla="val -52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Chose the </a:t>
            </a:r>
            <a:b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“diagnostics” module</a:t>
            </a:r>
          </a:p>
        </p:txBody>
      </p:sp>
      <p:sp>
        <p:nvSpPr>
          <p:cNvPr id="12" name="TextBox 11">
            <a:extLst>
              <a:ext uri="{FF2B5EF4-FFF2-40B4-BE49-F238E27FC236}">
                <a16:creationId xmlns:a16="http://schemas.microsoft.com/office/drawing/2014/main" id="{D541DBAE-50C8-4276-B467-0AE1C991859B}"/>
              </a:ext>
            </a:extLst>
          </p:cNvPr>
          <p:cNvSpPr txBox="1"/>
          <p:nvPr/>
        </p:nvSpPr>
        <p:spPr>
          <a:xfrm>
            <a:off x="7604410" y="83623"/>
            <a:ext cx="3937350" cy="221599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A1A1A"/>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A1A1A"/>
                </a:solidFill>
                <a:effectLst/>
                <a:uLnTx/>
                <a:uFillTx/>
                <a:latin typeface="Calibri" panose="020F0502020204030204" pitchFamily="34" charset="0"/>
                <a:ea typeface="+mn-ea"/>
                <a:cs typeface="+mn-cs"/>
              </a:rPr>
              <a:t>Navigate to the eProve diagnostics widget and select </a:t>
            </a:r>
            <a:r>
              <a:rPr kumimoji="0" lang="en-US" sz="2400" b="1" i="0" u="none" strike="noStrike" kern="1200" cap="none" spc="0" normalizeH="0" baseline="0" noProof="0" dirty="0">
                <a:ln>
                  <a:noFill/>
                </a:ln>
                <a:solidFill>
                  <a:srgbClr val="1A1A1A"/>
                </a:solidFill>
                <a:effectLst/>
                <a:uLnTx/>
                <a:uFillTx/>
                <a:latin typeface="Calibri" panose="020F0502020204030204" pitchFamily="34" charset="0"/>
                <a:ea typeface="+mn-ea"/>
                <a:cs typeface="+mn-cs"/>
              </a:rPr>
              <a:t>Go to diagnostics</a:t>
            </a:r>
            <a:r>
              <a:rPr kumimoji="0" lang="en-US" sz="2400" b="0" i="0" u="none" strike="noStrike" kern="1200" cap="none" spc="0" normalizeH="0" baseline="0" noProof="0" dirty="0">
                <a:ln>
                  <a:noFill/>
                </a:ln>
                <a:solidFill>
                  <a:srgbClr val="1A1A1A"/>
                </a:solidFill>
                <a:effectLst/>
                <a:uLnTx/>
                <a:uFillTx/>
                <a:latin typeface="Calibri" panose="020F0502020204030204" pitchFamily="34" charset="0"/>
                <a:ea typeface="+mn-ea"/>
                <a:cs typeface="+mn-cs"/>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A1A1A"/>
              </a:solidFill>
              <a:effectLst/>
              <a:uLnTx/>
              <a:uFillTx/>
              <a:latin typeface="Calibri" panose="020F050202020403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A1A1A"/>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1428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D5844-70BE-4A57-9E37-682B8FCA62C5}"/>
              </a:ext>
            </a:extLst>
          </p:cNvPr>
          <p:cNvSpPr>
            <a:spLocks noGrp="1"/>
          </p:cNvSpPr>
          <p:nvPr>
            <p:ph type="title"/>
          </p:nvPr>
        </p:nvSpPr>
        <p:spPr>
          <a:xfrm>
            <a:off x="838200" y="13434"/>
            <a:ext cx="10515600" cy="1144941"/>
          </a:xfrm>
        </p:spPr>
        <p:txBody>
          <a:bodyPr/>
          <a:lstStyle/>
          <a:p>
            <a:br>
              <a:rPr lang="en-US" sz="4800" dirty="0">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A56C98AA-2F57-4ED1-B8FC-6FF866AA4B98}"/>
              </a:ext>
            </a:extLst>
          </p:cNvPr>
          <p:cNvSpPr>
            <a:spLocks noGrp="1"/>
          </p:cNvSpPr>
          <p:nvPr>
            <p:ph idx="1"/>
          </p:nvPr>
        </p:nvSpPr>
        <p:spPr>
          <a:xfrm>
            <a:off x="268597" y="772622"/>
            <a:ext cx="11113477" cy="4765135"/>
          </a:xfrm>
        </p:spPr>
        <p:txBody>
          <a:bodyPr/>
          <a:lstStyle/>
          <a:p>
            <a:pPr marL="0" indent="0">
              <a:spcBef>
                <a:spcPts val="0"/>
              </a:spcBef>
              <a:spcAft>
                <a:spcPts val="0"/>
              </a:spcAft>
              <a:buNone/>
            </a:pPr>
            <a:endParaRPr lang="en-US" sz="40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0" indent="0">
              <a:buNone/>
            </a:pPr>
            <a:endParaRPr lang="en-US" dirty="0"/>
          </a:p>
        </p:txBody>
      </p:sp>
      <p:pic>
        <p:nvPicPr>
          <p:cNvPr id="4" name="Picture 3">
            <a:extLst>
              <a:ext uri="{FF2B5EF4-FFF2-40B4-BE49-F238E27FC236}">
                <a16:creationId xmlns:a16="http://schemas.microsoft.com/office/drawing/2014/main" id="{8245C55F-9F2F-460D-8A5D-E334482729D1}"/>
              </a:ext>
            </a:extLst>
          </p:cNvPr>
          <p:cNvPicPr>
            <a:picLocks noChangeAspect="1"/>
          </p:cNvPicPr>
          <p:nvPr/>
        </p:nvPicPr>
        <p:blipFill>
          <a:blip r:embed="rId3"/>
          <a:stretch>
            <a:fillRect/>
          </a:stretch>
        </p:blipFill>
        <p:spPr>
          <a:xfrm>
            <a:off x="259665" y="38655"/>
            <a:ext cx="3253740" cy="570143"/>
          </a:xfrm>
          <a:prstGeom prst="rect">
            <a:avLst/>
          </a:prstGeom>
        </p:spPr>
      </p:pic>
      <p:graphicFrame>
        <p:nvGraphicFramePr>
          <p:cNvPr id="5" name="Table 5">
            <a:extLst>
              <a:ext uri="{FF2B5EF4-FFF2-40B4-BE49-F238E27FC236}">
                <a16:creationId xmlns:a16="http://schemas.microsoft.com/office/drawing/2014/main" id="{5C93F752-643B-407E-9816-43A4C5E24649}"/>
              </a:ext>
            </a:extLst>
          </p:cNvPr>
          <p:cNvGraphicFramePr>
            <a:graphicFrameLocks noGrp="1"/>
          </p:cNvGraphicFramePr>
          <p:nvPr>
            <p:extLst>
              <p:ext uri="{D42A27DB-BD31-4B8C-83A1-F6EECF244321}">
                <p14:modId xmlns:p14="http://schemas.microsoft.com/office/powerpoint/2010/main" val="141656921"/>
              </p:ext>
            </p:extLst>
          </p:nvPr>
        </p:nvGraphicFramePr>
        <p:xfrm>
          <a:off x="268597" y="2600872"/>
          <a:ext cx="11672669" cy="1966852"/>
        </p:xfrm>
        <a:graphic>
          <a:graphicData uri="http://schemas.openxmlformats.org/drawingml/2006/table">
            <a:tbl>
              <a:tblPr firstRow="1" bandRow="1">
                <a:tableStyleId>{7DF18680-E054-41AD-8BC1-D1AEF772440D}</a:tableStyleId>
              </a:tblPr>
              <a:tblGrid>
                <a:gridCol w="1271706">
                  <a:extLst>
                    <a:ext uri="{9D8B030D-6E8A-4147-A177-3AD203B41FA5}">
                      <a16:colId xmlns:a16="http://schemas.microsoft.com/office/drawing/2014/main" val="1543109554"/>
                    </a:ext>
                  </a:extLst>
                </a:gridCol>
                <a:gridCol w="4823709">
                  <a:extLst>
                    <a:ext uri="{9D8B030D-6E8A-4147-A177-3AD203B41FA5}">
                      <a16:colId xmlns:a16="http://schemas.microsoft.com/office/drawing/2014/main" val="2618430338"/>
                    </a:ext>
                  </a:extLst>
                </a:gridCol>
                <a:gridCol w="5577254">
                  <a:extLst>
                    <a:ext uri="{9D8B030D-6E8A-4147-A177-3AD203B41FA5}">
                      <a16:colId xmlns:a16="http://schemas.microsoft.com/office/drawing/2014/main" val="3988679954"/>
                    </a:ext>
                  </a:extLst>
                </a:gridCol>
              </a:tblGrid>
              <a:tr h="412372">
                <a:tc>
                  <a:txBody>
                    <a:bodyPr/>
                    <a:lstStyle/>
                    <a:p>
                      <a:r>
                        <a:rPr lang="en-US" dirty="0"/>
                        <a:t>Type</a:t>
                      </a:r>
                    </a:p>
                  </a:txBody>
                  <a:tcPr/>
                </a:tc>
                <a:tc>
                  <a:txBody>
                    <a:bodyPr/>
                    <a:lstStyle/>
                    <a:p>
                      <a:r>
                        <a:rPr lang="en-US" dirty="0"/>
                        <a:t>Content Name</a:t>
                      </a:r>
                    </a:p>
                  </a:txBody>
                  <a:tcPr/>
                </a:tc>
                <a:tc>
                  <a:txBody>
                    <a:bodyPr/>
                    <a:lstStyle/>
                    <a:p>
                      <a:r>
                        <a:rPr lang="en-US" dirty="0"/>
                        <a:t>Purpose</a:t>
                      </a:r>
                    </a:p>
                  </a:txBody>
                  <a:tcPr/>
                </a:tc>
                <a:extLst>
                  <a:ext uri="{0D108BD9-81ED-4DB2-BD59-A6C34878D82A}">
                    <a16:rowId xmlns:a16="http://schemas.microsoft.com/office/drawing/2014/main" val="489612710"/>
                  </a:ext>
                </a:extLst>
              </a:tr>
              <a:tr h="1321854">
                <a:tc>
                  <a:txBody>
                    <a:bodyPr/>
                    <a:lstStyle/>
                    <a:p>
                      <a:r>
                        <a:rPr lang="en-US" dirty="0"/>
                        <a:t>School / Non-LEA</a:t>
                      </a:r>
                    </a:p>
                  </a:txBody>
                  <a:tcPr/>
                </a:tc>
                <a:tc>
                  <a:txBody>
                    <a:bodyPr/>
                    <a:lstStyle/>
                    <a:p>
                      <a:pPr marL="0" indent="0">
                        <a:spcBef>
                          <a:spcPts val="0"/>
                        </a:spcBef>
                        <a:spcAft>
                          <a:spcPts val="0"/>
                        </a:spcAft>
                        <a:buFont typeface="Symbol" panose="05050102010706020507" pitchFamily="18" charset="2"/>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2022-2023 21st Century Community Learning Center School-Level Diagnostic</a:t>
                      </a:r>
                    </a:p>
                    <a:p>
                      <a:endParaRPr lang="en-US" sz="2400" b="1" dirty="0"/>
                    </a:p>
                  </a:txBody>
                  <a:tcPr/>
                </a:tc>
                <a:tc>
                  <a:txBody>
                    <a:bodyPr/>
                    <a:lstStyle/>
                    <a:p>
                      <a:r>
                        <a:rPr lang="en-US" sz="1800" b="0" i="0" kern="1200" dirty="0">
                          <a:solidFill>
                            <a:schemeClr val="dk1"/>
                          </a:solidFill>
                          <a:effectLst/>
                          <a:latin typeface="+mn-lt"/>
                          <a:ea typeface="+mn-ea"/>
                          <a:cs typeface="+mn-cs"/>
                        </a:rPr>
                        <a:t>This platform is where 21</a:t>
                      </a:r>
                      <a:r>
                        <a:rPr lang="en-US" sz="1800" b="0" i="0" kern="1200" baseline="30000" dirty="0">
                          <a:solidFill>
                            <a:schemeClr val="dk1"/>
                          </a:solidFill>
                          <a:effectLst/>
                          <a:latin typeface="+mn-lt"/>
                          <a:ea typeface="+mn-ea"/>
                          <a:cs typeface="+mn-cs"/>
                        </a:rPr>
                        <a:t>st</a:t>
                      </a:r>
                      <a:r>
                        <a:rPr lang="en-US" sz="1800" b="0" i="0" kern="1200" dirty="0">
                          <a:solidFill>
                            <a:schemeClr val="dk1"/>
                          </a:solidFill>
                          <a:effectLst/>
                          <a:latin typeface="+mn-lt"/>
                          <a:ea typeface="+mn-ea"/>
                          <a:cs typeface="+mn-cs"/>
                        </a:rPr>
                        <a:t> CCLC grantees at the School-Level will upload their documentation. The documentation must support the Indicators from the Federal Programs Compliance Monitoring document.</a:t>
                      </a:r>
                      <a:endParaRPr lang="en-US" dirty="0"/>
                    </a:p>
                  </a:txBody>
                  <a:tcPr/>
                </a:tc>
                <a:extLst>
                  <a:ext uri="{0D108BD9-81ED-4DB2-BD59-A6C34878D82A}">
                    <a16:rowId xmlns:a16="http://schemas.microsoft.com/office/drawing/2014/main" val="2419358102"/>
                  </a:ext>
                </a:extLst>
              </a:tr>
            </a:tbl>
          </a:graphicData>
        </a:graphic>
      </p:graphicFrame>
      <p:sp>
        <p:nvSpPr>
          <p:cNvPr id="6" name="TextBox 5">
            <a:extLst>
              <a:ext uri="{FF2B5EF4-FFF2-40B4-BE49-F238E27FC236}">
                <a16:creationId xmlns:a16="http://schemas.microsoft.com/office/drawing/2014/main" id="{AD6292EB-A4B1-A2F2-8FD8-4FCE688285CD}"/>
              </a:ext>
            </a:extLst>
          </p:cNvPr>
          <p:cNvSpPr txBox="1"/>
          <p:nvPr/>
        </p:nvSpPr>
        <p:spPr>
          <a:xfrm>
            <a:off x="391886" y="899886"/>
            <a:ext cx="11531517"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t>Below is the exact name of the diagnostic administered by ALSDE. </a:t>
            </a:r>
          </a:p>
        </p:txBody>
      </p:sp>
    </p:spTree>
    <p:extLst>
      <p:ext uri="{BB962C8B-B14F-4D97-AF65-F5344CB8AC3E}">
        <p14:creationId xmlns:p14="http://schemas.microsoft.com/office/powerpoint/2010/main" val="2874362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D5844-70BE-4A57-9E37-682B8FCA62C5}"/>
              </a:ext>
            </a:extLst>
          </p:cNvPr>
          <p:cNvSpPr>
            <a:spLocks noGrp="1"/>
          </p:cNvSpPr>
          <p:nvPr>
            <p:ph type="title"/>
          </p:nvPr>
        </p:nvSpPr>
        <p:spPr>
          <a:xfrm>
            <a:off x="838200" y="13434"/>
            <a:ext cx="10515600" cy="1144941"/>
          </a:xfrm>
        </p:spPr>
        <p:txBody>
          <a:bodyPr/>
          <a:lstStyle/>
          <a:p>
            <a:br>
              <a:rPr lang="en-US" sz="4800" dirty="0">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A56C98AA-2F57-4ED1-B8FC-6FF866AA4B98}"/>
              </a:ext>
            </a:extLst>
          </p:cNvPr>
          <p:cNvSpPr>
            <a:spLocks noGrp="1"/>
          </p:cNvSpPr>
          <p:nvPr>
            <p:ph idx="1"/>
          </p:nvPr>
        </p:nvSpPr>
        <p:spPr>
          <a:xfrm>
            <a:off x="323557" y="1158375"/>
            <a:ext cx="11366695" cy="4937075"/>
          </a:xfrm>
        </p:spPr>
        <p:txBody>
          <a:bodyPr/>
          <a:lstStyle/>
          <a:p>
            <a:pPr marL="457200" lvl="1" indent="0">
              <a:spcBef>
                <a:spcPts val="0"/>
              </a:spcBef>
              <a:spcAft>
                <a:spcPts val="0"/>
              </a:spcAft>
              <a:buNone/>
            </a:pPr>
            <a:endParaRPr lang="en-US" sz="3600" dirty="0">
              <a:effectLst/>
              <a:latin typeface="Calibri" panose="020F0502020204030204" pitchFamily="34" charset="0"/>
              <a:ea typeface="Calibri" panose="020F0502020204030204" pitchFamily="34" charset="0"/>
            </a:endParaRPr>
          </a:p>
          <a:p>
            <a:pPr marL="342900" indent="-342900">
              <a:spcBef>
                <a:spcPts val="0"/>
              </a:spcBef>
              <a:spcAft>
                <a:spcPts val="0"/>
              </a:spcAft>
              <a:buFont typeface="Symbol" panose="05050102010706020507" pitchFamily="18" charset="2"/>
              <a:buChar char=""/>
            </a:pPr>
            <a:r>
              <a:rPr lang="en-US" sz="3600" dirty="0">
                <a:latin typeface="Calibri" panose="020F0502020204030204" pitchFamily="34" charset="0"/>
                <a:ea typeface="Calibri" panose="020F0502020204030204" pitchFamily="34" charset="0"/>
                <a:cs typeface="Times New Roman" panose="02020603050405020304" pitchFamily="18" charset="0"/>
              </a:rPr>
              <a:t>LEA admin can </a:t>
            </a:r>
            <a:r>
              <a:rPr lang="en-US" sz="3600" dirty="0">
                <a:effectLst/>
                <a:latin typeface="Calibri" panose="020F0502020204030204" pitchFamily="34" charset="0"/>
                <a:ea typeface="Calibri" panose="020F0502020204030204" pitchFamily="34" charset="0"/>
                <a:cs typeface="Times New Roman" panose="02020603050405020304" pitchFamily="18" charset="0"/>
              </a:rPr>
              <a:t>create and rename the diagnostics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2022-2023 21st Century Community Learning Center School-Level Diagnostic </a:t>
            </a:r>
            <a:r>
              <a:rPr lang="en-US" sz="3600" dirty="0">
                <a:effectLst/>
                <a:latin typeface="Calibri" panose="020F0502020204030204" pitchFamily="34" charset="0"/>
                <a:ea typeface="Calibri" panose="020F0502020204030204" pitchFamily="34" charset="0"/>
                <a:cs typeface="Times New Roman" panose="02020603050405020304" pitchFamily="18" charset="0"/>
              </a:rPr>
              <a:t>for the new school year</a:t>
            </a:r>
          </a:p>
          <a:p>
            <a:pPr marL="800100" lvl="1" indent="-342900">
              <a:spcBef>
                <a:spcPts val="0"/>
              </a:spcBef>
              <a:spcAft>
                <a:spcPts val="0"/>
              </a:spcAft>
              <a:buFont typeface="Symbol" panose="05050102010706020507" pitchFamily="18" charset="2"/>
              <a:buChar char=""/>
            </a:pPr>
            <a:r>
              <a:rPr lang="en-US" sz="3200" dirty="0">
                <a:latin typeface="Calibri" panose="020F0502020204030204" pitchFamily="34" charset="0"/>
                <a:ea typeface="Calibri" panose="020F0502020204030204" pitchFamily="34" charset="0"/>
                <a:cs typeface="Times New Roman" panose="02020603050405020304" pitchFamily="18" charset="0"/>
              </a:rPr>
              <a:t>Note: Please add your institution name as the end of the </a:t>
            </a:r>
            <a:r>
              <a:rPr lang="en-US" sz="3200" b="1" dirty="0">
                <a:latin typeface="Calibri" panose="020F0502020204030204" pitchFamily="34" charset="0"/>
                <a:ea typeface="Calibri" panose="020F0502020204030204" pitchFamily="34" charset="0"/>
                <a:cs typeface="Times New Roman" panose="02020603050405020304" pitchFamily="18" charset="0"/>
              </a:rPr>
              <a:t>Diagnostic Name</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36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LEA admin can </a:t>
            </a:r>
            <a:r>
              <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add users and discuss the various roles available.  </a:t>
            </a:r>
            <a:endParaRPr lang="en-US" sz="3600" dirty="0">
              <a:solidFill>
                <a:schemeClr val="bg2">
                  <a:lumMod val="50000"/>
                </a:schemeClr>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36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LEA admin can </a:t>
            </a:r>
            <a:r>
              <a:rPr lang="en-US" sz="36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resend user invites if the acceptance links have expired/been lost</a:t>
            </a:r>
            <a:endParaRPr lang="en-US" sz="54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40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8245C55F-9F2F-460D-8A5D-E334482729D1}"/>
              </a:ext>
            </a:extLst>
          </p:cNvPr>
          <p:cNvPicPr>
            <a:picLocks noChangeAspect="1"/>
          </p:cNvPicPr>
          <p:nvPr/>
        </p:nvPicPr>
        <p:blipFill>
          <a:blip r:embed="rId3"/>
          <a:stretch>
            <a:fillRect/>
          </a:stretch>
        </p:blipFill>
        <p:spPr>
          <a:xfrm>
            <a:off x="838200" y="396939"/>
            <a:ext cx="6345730" cy="1261934"/>
          </a:xfrm>
          <a:prstGeom prst="rect">
            <a:avLst/>
          </a:prstGeom>
        </p:spPr>
      </p:pic>
    </p:spTree>
    <p:extLst>
      <p:ext uri="{BB962C8B-B14F-4D97-AF65-F5344CB8AC3E}">
        <p14:creationId xmlns:p14="http://schemas.microsoft.com/office/powerpoint/2010/main" val="3717814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C27B071-2054-4F7A-81DE-2EC3EF75036D}"/>
              </a:ext>
            </a:extLst>
          </p:cNvPr>
          <p:cNvSpPr>
            <a:spLocks noGrp="1"/>
          </p:cNvSpPr>
          <p:nvPr>
            <p:ph type="title"/>
          </p:nvPr>
        </p:nvSpPr>
        <p:spPr>
          <a:xfrm>
            <a:off x="220825" y="365125"/>
            <a:ext cx="5946710" cy="1325563"/>
          </a:xfrm>
        </p:spPr>
        <p:txBody>
          <a:bodyPr/>
          <a:lstStyle/>
          <a:p>
            <a:r>
              <a:rPr lang="en-US" sz="3600" dirty="0"/>
              <a:t>Starting a New Diagnostic</a:t>
            </a:r>
          </a:p>
        </p:txBody>
      </p:sp>
      <p:sp>
        <p:nvSpPr>
          <p:cNvPr id="12" name="TextBox 11">
            <a:extLst>
              <a:ext uri="{FF2B5EF4-FFF2-40B4-BE49-F238E27FC236}">
                <a16:creationId xmlns:a16="http://schemas.microsoft.com/office/drawing/2014/main" id="{92F968F7-9E84-4D31-A13B-3618CE4E86A0}"/>
              </a:ext>
            </a:extLst>
          </p:cNvPr>
          <p:cNvSpPr txBox="1"/>
          <p:nvPr/>
        </p:nvSpPr>
        <p:spPr>
          <a:xfrm>
            <a:off x="8749862" y="1394085"/>
            <a:ext cx="3048000" cy="1569660"/>
          </a:xfrm>
          <a:prstGeom prst="rect">
            <a:avLst/>
          </a:prstGeom>
          <a:noFill/>
        </p:spPr>
        <p:txBody>
          <a:bodyPr wrap="square" rtlCol="0">
            <a:spAutoFit/>
          </a:bodyPr>
          <a:lstStyle/>
          <a:p>
            <a:pPr algn="l"/>
            <a:r>
              <a:rPr lang="en-US" sz="2400" b="0" i="0" u="none" strike="noStrike" baseline="0" dirty="0">
                <a:latin typeface="FoundersGroteskText-Regular"/>
              </a:rPr>
              <a:t>To </a:t>
            </a:r>
            <a:r>
              <a:rPr lang="en-US" sz="2400" dirty="0">
                <a:latin typeface="FoundersGroteskText-Regular"/>
              </a:rPr>
              <a:t>start a </a:t>
            </a:r>
            <a:r>
              <a:rPr lang="en-US" sz="2400" b="0" i="0" u="none" strike="noStrike" baseline="0" dirty="0">
                <a:latin typeface="FoundersGroteskText-Regular"/>
              </a:rPr>
              <a:t>diagnostic,</a:t>
            </a:r>
            <a:r>
              <a:rPr lang="en-US" sz="2400" dirty="0">
                <a:latin typeface="FoundersGroteskText-Regular"/>
              </a:rPr>
              <a:t> locate the diagnostic in the My Diagnostics dashboard. </a:t>
            </a:r>
            <a:endParaRPr lang="en-US" sz="2400" b="1" dirty="0"/>
          </a:p>
        </p:txBody>
      </p:sp>
      <p:pic>
        <p:nvPicPr>
          <p:cNvPr id="4" name="Content Placeholder 3">
            <a:extLst>
              <a:ext uri="{FF2B5EF4-FFF2-40B4-BE49-F238E27FC236}">
                <a16:creationId xmlns:a16="http://schemas.microsoft.com/office/drawing/2014/main" id="{01F6432C-45C8-F536-77CC-6D01860D9F22}"/>
              </a:ext>
            </a:extLst>
          </p:cNvPr>
          <p:cNvPicPr>
            <a:picLocks noGrp="1" noChangeAspect="1"/>
          </p:cNvPicPr>
          <p:nvPr>
            <p:ph idx="1"/>
          </p:nvPr>
        </p:nvPicPr>
        <p:blipFill>
          <a:blip r:embed="rId3"/>
          <a:stretch>
            <a:fillRect/>
          </a:stretch>
        </p:blipFill>
        <p:spPr>
          <a:xfrm>
            <a:off x="749509" y="1394085"/>
            <a:ext cx="7678940" cy="5256076"/>
          </a:xfrm>
        </p:spPr>
      </p:pic>
    </p:spTree>
    <p:extLst>
      <p:ext uri="{BB962C8B-B14F-4D97-AF65-F5344CB8AC3E}">
        <p14:creationId xmlns:p14="http://schemas.microsoft.com/office/powerpoint/2010/main" val="2813006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9C8EBE3F-DA67-567A-2C86-6663528A3088}"/>
              </a:ext>
            </a:extLst>
          </p:cNvPr>
          <p:cNvPicPr>
            <a:picLocks noChangeAspect="1"/>
          </p:cNvPicPr>
          <p:nvPr/>
        </p:nvPicPr>
        <p:blipFill>
          <a:blip r:embed="rId3"/>
          <a:stretch>
            <a:fillRect/>
          </a:stretch>
        </p:blipFill>
        <p:spPr bwMode="auto">
          <a:xfrm>
            <a:off x="15221" y="1513969"/>
            <a:ext cx="7678940" cy="525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1FE974-0FFD-6144-805E-EA98FFB0C097}"/>
              </a:ext>
            </a:extLst>
          </p:cNvPr>
          <p:cNvSpPr>
            <a:spLocks noGrp="1"/>
          </p:cNvSpPr>
          <p:nvPr>
            <p:ph type="title"/>
          </p:nvPr>
        </p:nvSpPr>
        <p:spPr>
          <a:xfrm>
            <a:off x="408097" y="346870"/>
            <a:ext cx="8260042" cy="1325563"/>
          </a:xfrm>
        </p:spPr>
        <p:txBody>
          <a:bodyPr/>
          <a:lstStyle/>
          <a:p>
            <a:r>
              <a:rPr lang="en-US" sz="4400" dirty="0"/>
              <a:t>Accessing a started diagnostic</a:t>
            </a:r>
          </a:p>
        </p:txBody>
      </p:sp>
      <p:sp>
        <p:nvSpPr>
          <p:cNvPr id="6" name="Content Placeholder 5"/>
          <p:cNvSpPr>
            <a:spLocks noGrp="1"/>
          </p:cNvSpPr>
          <p:nvPr>
            <p:ph sz="half" idx="2"/>
          </p:nvPr>
        </p:nvSpPr>
        <p:spPr>
          <a:xfrm>
            <a:off x="8331200" y="1521142"/>
            <a:ext cx="3860800" cy="4351338"/>
          </a:xfrm>
        </p:spPr>
        <p:txBody>
          <a:bodyPr/>
          <a:lstStyle/>
          <a:p>
            <a:endParaRPr lang="en-US" sz="2400" dirty="0"/>
          </a:p>
          <a:p>
            <a:endParaRPr lang="en-US" sz="2400" dirty="0"/>
          </a:p>
          <a:p>
            <a:endParaRPr lang="en-US" sz="2400" dirty="0"/>
          </a:p>
          <a:p>
            <a:endParaRPr lang="en-US" sz="2400" dirty="0"/>
          </a:p>
          <a:p>
            <a:endParaRPr lang="en-US" sz="2400" dirty="0"/>
          </a:p>
          <a:p>
            <a:endParaRPr lang="en-US" dirty="0"/>
          </a:p>
        </p:txBody>
      </p:sp>
      <p:sp>
        <p:nvSpPr>
          <p:cNvPr id="9" name="Content Placeholder 3"/>
          <p:cNvSpPr txBox="1">
            <a:spLocks/>
          </p:cNvSpPr>
          <p:nvPr/>
        </p:nvSpPr>
        <p:spPr bwMode="auto">
          <a:xfrm>
            <a:off x="8248261" y="203992"/>
            <a:ext cx="3759389" cy="582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your institution has a diagnostic assigned to it, you should see a flag denoting the diagnostic on your eProve dashboard. Note that the administered diagnostic appears on your institution’s dashboard only after the administration’s start date. </a:t>
            </a:r>
          </a:p>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Calibri" panose="020F0502020204030204"/>
                <a:ea typeface="+mn-ea"/>
                <a:cs typeface="Arial" panose="020B0604020202020204" pitchFamily="34" charset="0"/>
              </a:rPr>
              <a:t>Your institution’s HOI (Head of Institution) and PC (Primary Contact) receive notifications that the diagnostic has been assigned. Additional users/admins may be added in user management by the HOI or Cognia. </a:t>
            </a:r>
          </a:p>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1A1A1A"/>
              </a:solidFill>
              <a:effectLst/>
              <a:uLnTx/>
              <a:uFillTx/>
              <a:latin typeface="Calibri" panose="020F0502020204030204"/>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Calibri" panose="020F0502020204030204"/>
                <a:ea typeface="+mn-ea"/>
                <a:cs typeface="Arial" panose="020B0604020202020204" pitchFamily="34" charset="0"/>
              </a:rPr>
              <a:t>Select the vertical ellipsis (three dots) next to the diagnostic. Select </a:t>
            </a:r>
            <a:r>
              <a:rPr kumimoji="0" lang="en-US" sz="1800" b="1" i="0" u="none" strike="noStrike" kern="1200" cap="none" spc="0" normalizeH="0" baseline="0" noProof="0" dirty="0">
                <a:ln>
                  <a:noFill/>
                </a:ln>
                <a:solidFill>
                  <a:srgbClr val="1A1A1A"/>
                </a:solidFill>
                <a:effectLst/>
                <a:uLnTx/>
                <a:uFillTx/>
                <a:latin typeface="Calibri" panose="020F0502020204030204"/>
                <a:ea typeface="+mn-ea"/>
                <a:cs typeface="Arial" panose="020B0604020202020204" pitchFamily="34" charset="0"/>
              </a:rPr>
              <a:t>Open Diagnostic </a:t>
            </a:r>
            <a:r>
              <a:rPr kumimoji="0" lang="en-US" sz="1800" b="0" i="0" u="none" strike="noStrike" kern="1200" cap="none" spc="0" normalizeH="0" baseline="0" noProof="0" dirty="0">
                <a:ln>
                  <a:noFill/>
                </a:ln>
                <a:solidFill>
                  <a:srgbClr val="1A1A1A"/>
                </a:solidFill>
                <a:effectLst/>
                <a:uLnTx/>
                <a:uFillTx/>
                <a:latin typeface="Calibri" panose="020F0502020204030204"/>
                <a:ea typeface="+mn-ea"/>
                <a:cs typeface="Arial" panose="020B0604020202020204" pitchFamily="34" charset="0"/>
              </a:rPr>
              <a:t>from the drop-down menu.</a:t>
            </a: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p:txBody>
      </p:sp>
      <p:sp>
        <p:nvSpPr>
          <p:cNvPr id="3" name="Arrow: Down 2">
            <a:extLst>
              <a:ext uri="{FF2B5EF4-FFF2-40B4-BE49-F238E27FC236}">
                <a16:creationId xmlns:a16="http://schemas.microsoft.com/office/drawing/2014/main" id="{3538B470-A190-481C-84BC-9F3D26A37DC8}"/>
              </a:ext>
            </a:extLst>
          </p:cNvPr>
          <p:cNvSpPr/>
          <p:nvPr/>
        </p:nvSpPr>
        <p:spPr>
          <a:xfrm rot="2272995">
            <a:off x="7445608" y="4842605"/>
            <a:ext cx="308827" cy="12424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80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7F6BA-6460-A814-B4A4-37BDB990CC57}"/>
              </a:ext>
            </a:extLst>
          </p:cNvPr>
          <p:cNvPicPr>
            <a:picLocks noChangeAspect="1"/>
          </p:cNvPicPr>
          <p:nvPr/>
        </p:nvPicPr>
        <p:blipFill>
          <a:blip r:embed="rId3"/>
          <a:stretch>
            <a:fillRect/>
          </a:stretch>
        </p:blipFill>
        <p:spPr>
          <a:xfrm>
            <a:off x="2642543" y="427511"/>
            <a:ext cx="8445428" cy="6858000"/>
          </a:xfrm>
          <a:prstGeom prst="rect">
            <a:avLst/>
          </a:prstGeom>
        </p:spPr>
      </p:pic>
      <p:sp>
        <p:nvSpPr>
          <p:cNvPr id="6" name="Speech Bubble: Rectangle with Corners Rounded 5">
            <a:extLst>
              <a:ext uri="{FF2B5EF4-FFF2-40B4-BE49-F238E27FC236}">
                <a16:creationId xmlns:a16="http://schemas.microsoft.com/office/drawing/2014/main" id="{1667ADE4-9E3B-4891-AD93-9A2C54AA6735}"/>
              </a:ext>
            </a:extLst>
          </p:cNvPr>
          <p:cNvSpPr/>
          <p:nvPr/>
        </p:nvSpPr>
        <p:spPr>
          <a:xfrm>
            <a:off x="1683657" y="1419757"/>
            <a:ext cx="2302511" cy="1294414"/>
          </a:xfrm>
          <a:prstGeom prst="wedgeRoundRectCallout">
            <a:avLst>
              <a:gd name="adj1" fmla="val 117429"/>
              <a:gd name="adj2" fmla="val -5267"/>
              <a:gd name="adj3" fmla="val 16667"/>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Diagnostic template my be edited. Add your institution name at the end. </a:t>
            </a:r>
          </a:p>
        </p:txBody>
      </p:sp>
      <p:sp>
        <p:nvSpPr>
          <p:cNvPr id="7" name="Speech Bubble: Rectangle with Corners Rounded 6">
            <a:extLst>
              <a:ext uri="{FF2B5EF4-FFF2-40B4-BE49-F238E27FC236}">
                <a16:creationId xmlns:a16="http://schemas.microsoft.com/office/drawing/2014/main" id="{00EA72E1-2327-47C0-939B-016B64800EE7}"/>
              </a:ext>
            </a:extLst>
          </p:cNvPr>
          <p:cNvSpPr/>
          <p:nvPr/>
        </p:nvSpPr>
        <p:spPr>
          <a:xfrm>
            <a:off x="1683658" y="3001488"/>
            <a:ext cx="2166716" cy="855023"/>
          </a:xfrm>
          <a:prstGeom prst="wedgeRoundRectCallout">
            <a:avLst>
              <a:gd name="adj1" fmla="val 117429"/>
              <a:gd name="adj2" fmla="val -5267"/>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Open diagnostic to respond to items</a:t>
            </a:r>
          </a:p>
        </p:txBody>
      </p:sp>
    </p:spTree>
    <p:extLst>
      <p:ext uri="{BB962C8B-B14F-4D97-AF65-F5344CB8AC3E}">
        <p14:creationId xmlns:p14="http://schemas.microsoft.com/office/powerpoint/2010/main" val="61199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D7F0-1CBB-C949-892F-6B66DCA82A63}"/>
              </a:ext>
            </a:extLst>
          </p:cNvPr>
          <p:cNvSpPr>
            <a:spLocks noGrp="1"/>
          </p:cNvSpPr>
          <p:nvPr>
            <p:ph type="title"/>
          </p:nvPr>
        </p:nvSpPr>
        <p:spPr/>
        <p:txBody>
          <a:bodyPr/>
          <a:lstStyle/>
          <a:p>
            <a:r>
              <a:rPr lang="en-US" dirty="0"/>
              <a:t>Complete the diagnostic</a:t>
            </a:r>
          </a:p>
        </p:txBody>
      </p:sp>
      <p:pic>
        <p:nvPicPr>
          <p:cNvPr id="8" name="Picture 7">
            <a:extLst>
              <a:ext uri="{FF2B5EF4-FFF2-40B4-BE49-F238E27FC236}">
                <a16:creationId xmlns:a16="http://schemas.microsoft.com/office/drawing/2014/main" id="{15DABF45-B137-D666-672B-448BA7009DF6}"/>
              </a:ext>
            </a:extLst>
          </p:cNvPr>
          <p:cNvPicPr>
            <a:picLocks noChangeAspect="1"/>
          </p:cNvPicPr>
          <p:nvPr/>
        </p:nvPicPr>
        <p:blipFill>
          <a:blip r:embed="rId3"/>
          <a:stretch>
            <a:fillRect/>
          </a:stretch>
        </p:blipFill>
        <p:spPr>
          <a:xfrm>
            <a:off x="1135305" y="1509486"/>
            <a:ext cx="9105544" cy="8333240"/>
          </a:xfrm>
          <a:prstGeom prst="rect">
            <a:avLst/>
          </a:prstGeom>
        </p:spPr>
      </p:pic>
    </p:spTree>
    <p:extLst>
      <p:ext uri="{BB962C8B-B14F-4D97-AF65-F5344CB8AC3E}">
        <p14:creationId xmlns:p14="http://schemas.microsoft.com/office/powerpoint/2010/main" val="202150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5C129578-DA6C-45CC-39B4-83AEFA92BE91}"/>
              </a:ext>
            </a:extLst>
          </p:cNvPr>
          <p:cNvPicPr>
            <a:picLocks noGrp="1" noChangeAspect="1"/>
          </p:cNvPicPr>
          <p:nvPr>
            <p:ph idx="1"/>
          </p:nvPr>
        </p:nvPicPr>
        <p:blipFill>
          <a:blip r:embed="rId3"/>
          <a:stretch>
            <a:fillRect/>
          </a:stretch>
        </p:blipFill>
        <p:spPr>
          <a:xfrm>
            <a:off x="838200" y="1217490"/>
            <a:ext cx="11161595" cy="6234092"/>
          </a:xfrm>
        </p:spPr>
      </p:pic>
      <p:sp>
        <p:nvSpPr>
          <p:cNvPr id="2" name="Title 1">
            <a:extLst>
              <a:ext uri="{FF2B5EF4-FFF2-40B4-BE49-F238E27FC236}">
                <a16:creationId xmlns:a16="http://schemas.microsoft.com/office/drawing/2014/main" id="{ED435507-41AD-C444-B411-28290425998B}"/>
              </a:ext>
            </a:extLst>
          </p:cNvPr>
          <p:cNvSpPr>
            <a:spLocks noGrp="1"/>
          </p:cNvSpPr>
          <p:nvPr>
            <p:ph type="title"/>
          </p:nvPr>
        </p:nvSpPr>
        <p:spPr>
          <a:xfrm>
            <a:off x="838200" y="145926"/>
            <a:ext cx="10515600" cy="886159"/>
          </a:xfrm>
        </p:spPr>
        <p:txBody>
          <a:bodyPr/>
          <a:lstStyle/>
          <a:p>
            <a:r>
              <a:rPr lang="en-US" dirty="0"/>
              <a:t>Respond to Assurances</a:t>
            </a:r>
          </a:p>
        </p:txBody>
      </p:sp>
      <p:sp>
        <p:nvSpPr>
          <p:cNvPr id="5" name="Speech Bubble: Rectangle with Corners Rounded 4">
            <a:extLst>
              <a:ext uri="{FF2B5EF4-FFF2-40B4-BE49-F238E27FC236}">
                <a16:creationId xmlns:a16="http://schemas.microsoft.com/office/drawing/2014/main" id="{03B81073-D5F2-479F-9CAB-5CBDF6957E72}"/>
              </a:ext>
            </a:extLst>
          </p:cNvPr>
          <p:cNvSpPr/>
          <p:nvPr/>
        </p:nvSpPr>
        <p:spPr>
          <a:xfrm>
            <a:off x="3075612" y="1469555"/>
            <a:ext cx="1765936" cy="480642"/>
          </a:xfrm>
          <a:prstGeom prst="wedgeRoundRectCallout">
            <a:avLst>
              <a:gd name="adj1" fmla="val -87011"/>
              <a:gd name="adj2" fmla="val 327410"/>
              <a:gd name="adj3" fmla="val 16667"/>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Short cut menu  </a:t>
            </a:r>
          </a:p>
        </p:txBody>
      </p:sp>
      <p:sp>
        <p:nvSpPr>
          <p:cNvPr id="6" name="Arrow: Left 5">
            <a:extLst>
              <a:ext uri="{FF2B5EF4-FFF2-40B4-BE49-F238E27FC236}">
                <a16:creationId xmlns:a16="http://schemas.microsoft.com/office/drawing/2014/main" id="{048DF937-305F-4CF1-9918-16A40DA3FDA2}"/>
              </a:ext>
            </a:extLst>
          </p:cNvPr>
          <p:cNvSpPr/>
          <p:nvPr/>
        </p:nvSpPr>
        <p:spPr>
          <a:xfrm>
            <a:off x="6096000" y="6167053"/>
            <a:ext cx="1297460" cy="345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DDBB8C1-357D-4441-812B-295678D73C13}"/>
              </a:ext>
            </a:extLst>
          </p:cNvPr>
          <p:cNvSpPr/>
          <p:nvPr/>
        </p:nvSpPr>
        <p:spPr>
          <a:xfrm>
            <a:off x="4247978" y="4862112"/>
            <a:ext cx="1848022" cy="12338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90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1E79A37-CB43-A5E8-CB33-2217DFB9F8CD}"/>
              </a:ext>
            </a:extLst>
          </p:cNvPr>
          <p:cNvPicPr>
            <a:picLocks noGrp="1" noChangeAspect="1"/>
          </p:cNvPicPr>
          <p:nvPr>
            <p:ph idx="1"/>
          </p:nvPr>
        </p:nvPicPr>
        <p:blipFill>
          <a:blip r:embed="rId3"/>
          <a:stretch>
            <a:fillRect/>
          </a:stretch>
        </p:blipFill>
        <p:spPr>
          <a:xfrm>
            <a:off x="435428" y="924436"/>
            <a:ext cx="9405258" cy="7133699"/>
          </a:xfrm>
        </p:spPr>
      </p:pic>
      <p:sp>
        <p:nvSpPr>
          <p:cNvPr id="2" name="Title 1">
            <a:extLst>
              <a:ext uri="{FF2B5EF4-FFF2-40B4-BE49-F238E27FC236}">
                <a16:creationId xmlns:a16="http://schemas.microsoft.com/office/drawing/2014/main" id="{BB59ACD4-7691-D744-824C-E9FBF61104B4}"/>
              </a:ext>
            </a:extLst>
          </p:cNvPr>
          <p:cNvSpPr>
            <a:spLocks noGrp="1"/>
          </p:cNvSpPr>
          <p:nvPr>
            <p:ph type="title"/>
          </p:nvPr>
        </p:nvSpPr>
        <p:spPr>
          <a:xfrm>
            <a:off x="838200" y="365126"/>
            <a:ext cx="10515600" cy="494556"/>
          </a:xfrm>
        </p:spPr>
        <p:txBody>
          <a:bodyPr/>
          <a:lstStyle/>
          <a:p>
            <a:r>
              <a:rPr lang="en-US" dirty="0"/>
              <a:t>Respond to value questions</a:t>
            </a:r>
          </a:p>
        </p:txBody>
      </p:sp>
      <p:sp>
        <p:nvSpPr>
          <p:cNvPr id="5" name="Arrow: Left 4">
            <a:extLst>
              <a:ext uri="{FF2B5EF4-FFF2-40B4-BE49-F238E27FC236}">
                <a16:creationId xmlns:a16="http://schemas.microsoft.com/office/drawing/2014/main" id="{C32F965C-ECA5-4CFB-A1C3-37F1422195C9}"/>
              </a:ext>
            </a:extLst>
          </p:cNvPr>
          <p:cNvSpPr/>
          <p:nvPr/>
        </p:nvSpPr>
        <p:spPr>
          <a:xfrm rot="18658597">
            <a:off x="9037792" y="4925192"/>
            <a:ext cx="1297460" cy="345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4A33F7B-4C0A-4CEF-80BA-0B0CBE6A6D7F}"/>
              </a:ext>
            </a:extLst>
          </p:cNvPr>
          <p:cNvSpPr/>
          <p:nvPr/>
        </p:nvSpPr>
        <p:spPr>
          <a:xfrm>
            <a:off x="838200" y="4575683"/>
            <a:ext cx="1577546" cy="5503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15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D5844-70BE-4A57-9E37-682B8FCA62C5}"/>
              </a:ext>
            </a:extLst>
          </p:cNvPr>
          <p:cNvSpPr>
            <a:spLocks noGrp="1"/>
          </p:cNvSpPr>
          <p:nvPr>
            <p:ph type="title"/>
          </p:nvPr>
        </p:nvSpPr>
        <p:spPr>
          <a:xfrm>
            <a:off x="838200" y="13434"/>
            <a:ext cx="10515600" cy="1144941"/>
          </a:xfrm>
        </p:spPr>
        <p:txBody>
          <a:bodyPr/>
          <a:lstStyle/>
          <a:p>
            <a:br>
              <a:rPr lang="en-US" sz="4800" dirty="0">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A56C98AA-2F57-4ED1-B8FC-6FF866AA4B98}"/>
              </a:ext>
            </a:extLst>
          </p:cNvPr>
          <p:cNvSpPr>
            <a:spLocks noGrp="1"/>
          </p:cNvSpPr>
          <p:nvPr>
            <p:ph idx="1"/>
          </p:nvPr>
        </p:nvSpPr>
        <p:spPr>
          <a:xfrm>
            <a:off x="838200" y="1158375"/>
            <a:ext cx="10515600" cy="4937075"/>
          </a:xfrm>
        </p:spPr>
        <p:txBody>
          <a:bodyPr/>
          <a:lstStyle/>
          <a:p>
            <a:pPr marL="342900" indent="-342900">
              <a:spcBef>
                <a:spcPts val="0"/>
              </a:spcBef>
              <a:spcAft>
                <a:spcPts val="0"/>
              </a:spcAft>
              <a:buFont typeface="Symbol" panose="05050102010706020507" pitchFamily="18" charset="2"/>
              <a:buChar char=""/>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4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4000" dirty="0">
                <a:effectLst/>
                <a:latin typeface="Calibri" panose="020F0502020204030204" pitchFamily="34" charset="0"/>
                <a:ea typeface="Calibri" panose="020F0502020204030204" pitchFamily="34" charset="0"/>
                <a:cs typeface="Times New Roman" panose="02020603050405020304" pitchFamily="18" charset="0"/>
              </a:rPr>
              <a:t>Uploading attachments </a:t>
            </a:r>
            <a:endParaRPr lang="en-US" sz="40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8245C55F-9F2F-460D-8A5D-E334482729D1}"/>
              </a:ext>
            </a:extLst>
          </p:cNvPr>
          <p:cNvPicPr>
            <a:picLocks noChangeAspect="1"/>
          </p:cNvPicPr>
          <p:nvPr/>
        </p:nvPicPr>
        <p:blipFill>
          <a:blip r:embed="rId3"/>
          <a:stretch>
            <a:fillRect/>
          </a:stretch>
        </p:blipFill>
        <p:spPr>
          <a:xfrm>
            <a:off x="838200" y="396939"/>
            <a:ext cx="6345730" cy="1261934"/>
          </a:xfrm>
          <a:prstGeom prst="rect">
            <a:avLst/>
          </a:prstGeom>
        </p:spPr>
      </p:pic>
    </p:spTree>
    <p:extLst>
      <p:ext uri="{BB962C8B-B14F-4D97-AF65-F5344CB8AC3E}">
        <p14:creationId xmlns:p14="http://schemas.microsoft.com/office/powerpoint/2010/main" val="229962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3">
            <a:extLst>
              <a:ext uri="{FF2B5EF4-FFF2-40B4-BE49-F238E27FC236}">
                <a16:creationId xmlns:a16="http://schemas.microsoft.com/office/drawing/2014/main" id="{9B1151D6-A57D-5A4C-9D68-9165D60F6521}"/>
              </a:ext>
            </a:extLst>
          </p:cNvPr>
          <p:cNvSpPr>
            <a:spLocks noGrp="1" noChangeArrowheads="1"/>
          </p:cNvSpPr>
          <p:nvPr>
            <p:ph type="title"/>
          </p:nvPr>
        </p:nvSpPr>
        <p:spPr>
          <a:xfrm>
            <a:off x="624114" y="174281"/>
            <a:ext cx="10729686" cy="1442248"/>
          </a:xfrm>
        </p:spPr>
        <p:txBody>
          <a:bodyPr/>
          <a:lstStyle/>
          <a:p>
            <a:r>
              <a:rPr lang="en-US" altLang="en-US" err="1"/>
              <a:t>Cognia</a:t>
            </a:r>
            <a:r>
              <a:rPr lang="en-US" altLang="en-US"/>
              <a:t> Improvement Platform</a:t>
            </a:r>
          </a:p>
        </p:txBody>
      </p:sp>
      <p:pic>
        <p:nvPicPr>
          <p:cNvPr id="4" name="Picture 2">
            <a:extLst>
              <a:ext uri="{FF2B5EF4-FFF2-40B4-BE49-F238E27FC236}">
                <a16:creationId xmlns:a16="http://schemas.microsoft.com/office/drawing/2014/main" id="{3CE51475-9DF1-314F-9755-0FA6685F71D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a:stretch/>
        </p:blipFill>
        <p:spPr bwMode="auto">
          <a:xfrm>
            <a:off x="624114" y="1988457"/>
            <a:ext cx="8546457" cy="37301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0679B44F-5029-E941-A8FF-F30A0D3BFB3D}"/>
              </a:ext>
            </a:extLst>
          </p:cNvPr>
          <p:cNvPicPr>
            <a:picLocks noChangeAspect="1"/>
          </p:cNvPicPr>
          <p:nvPr/>
        </p:nvPicPr>
        <p:blipFill>
          <a:blip r:embed="rId4"/>
          <a:stretch>
            <a:fillRect/>
          </a:stretch>
        </p:blipFill>
        <p:spPr>
          <a:xfrm>
            <a:off x="9032789" y="1910745"/>
            <a:ext cx="2940909" cy="3807883"/>
          </a:xfrm>
          <a:prstGeom prst="rect">
            <a:avLst/>
          </a:prstGeom>
        </p:spPr>
      </p:pic>
      <p:pic>
        <p:nvPicPr>
          <p:cNvPr id="2" name="Picture 2" descr="Icon&#10;&#10;Description automatically generated">
            <a:extLst>
              <a:ext uri="{FF2B5EF4-FFF2-40B4-BE49-F238E27FC236}">
                <a16:creationId xmlns:a16="http://schemas.microsoft.com/office/drawing/2014/main" id="{8ED8B2A8-7BC3-48DD-AE60-C49A02D17ACF}"/>
              </a:ext>
            </a:extLst>
          </p:cNvPr>
          <p:cNvPicPr>
            <a:picLocks noChangeAspect="1"/>
          </p:cNvPicPr>
          <p:nvPr/>
        </p:nvPicPr>
        <p:blipFill>
          <a:blip r:embed="rId5"/>
          <a:stretch>
            <a:fillRect/>
          </a:stretch>
        </p:blipFill>
        <p:spPr>
          <a:xfrm>
            <a:off x="9497171" y="4879439"/>
            <a:ext cx="331081" cy="321556"/>
          </a:xfrm>
          <a:prstGeom prst="rect">
            <a:avLst/>
          </a:prstGeom>
        </p:spPr>
      </p:pic>
    </p:spTree>
    <p:extLst>
      <p:ext uri="{BB962C8B-B14F-4D97-AF65-F5344CB8AC3E}">
        <p14:creationId xmlns:p14="http://schemas.microsoft.com/office/powerpoint/2010/main" val="50942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D77383-C2EB-4734-A77A-CD5ECF2F5C95}"/>
              </a:ext>
            </a:extLst>
          </p:cNvPr>
          <p:cNvPicPr>
            <a:picLocks noGrp="1" noChangeAspect="1"/>
          </p:cNvPicPr>
          <p:nvPr>
            <p:ph idx="1"/>
          </p:nvPr>
        </p:nvPicPr>
        <p:blipFill>
          <a:blip r:embed="rId3"/>
          <a:stretch>
            <a:fillRect/>
          </a:stretch>
        </p:blipFill>
        <p:spPr>
          <a:xfrm>
            <a:off x="551224" y="757646"/>
            <a:ext cx="11026366" cy="5720163"/>
          </a:xfrm>
        </p:spPr>
      </p:pic>
      <p:sp>
        <p:nvSpPr>
          <p:cNvPr id="2" name="Title 1">
            <a:extLst>
              <a:ext uri="{FF2B5EF4-FFF2-40B4-BE49-F238E27FC236}">
                <a16:creationId xmlns:a16="http://schemas.microsoft.com/office/drawing/2014/main" id="{A18A8F4B-2AB8-44D6-8014-C4E88FCD845C}"/>
              </a:ext>
            </a:extLst>
          </p:cNvPr>
          <p:cNvSpPr>
            <a:spLocks noGrp="1"/>
          </p:cNvSpPr>
          <p:nvPr>
            <p:ph type="title"/>
          </p:nvPr>
        </p:nvSpPr>
        <p:spPr>
          <a:xfrm>
            <a:off x="838199" y="49545"/>
            <a:ext cx="10515600" cy="469070"/>
          </a:xfrm>
        </p:spPr>
        <p:txBody>
          <a:bodyPr/>
          <a:lstStyle/>
          <a:p>
            <a:r>
              <a:rPr lang="en-US" sz="3600" dirty="0"/>
              <a:t>Adding an Attachment</a:t>
            </a:r>
          </a:p>
        </p:txBody>
      </p:sp>
      <p:sp>
        <p:nvSpPr>
          <p:cNvPr id="6" name="Oval 5">
            <a:extLst>
              <a:ext uri="{FF2B5EF4-FFF2-40B4-BE49-F238E27FC236}">
                <a16:creationId xmlns:a16="http://schemas.microsoft.com/office/drawing/2014/main" id="{131B31D3-80A3-402F-8689-984EC27ACAF9}"/>
              </a:ext>
            </a:extLst>
          </p:cNvPr>
          <p:cNvSpPr/>
          <p:nvPr/>
        </p:nvSpPr>
        <p:spPr>
          <a:xfrm>
            <a:off x="9413222" y="4542421"/>
            <a:ext cx="2055967" cy="564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Arrow: Left 7">
            <a:extLst>
              <a:ext uri="{FF2B5EF4-FFF2-40B4-BE49-F238E27FC236}">
                <a16:creationId xmlns:a16="http://schemas.microsoft.com/office/drawing/2014/main" id="{0A9B7E89-8B2D-400F-AF88-4EF91400C8CD}"/>
              </a:ext>
            </a:extLst>
          </p:cNvPr>
          <p:cNvSpPr/>
          <p:nvPr/>
        </p:nvSpPr>
        <p:spPr>
          <a:xfrm>
            <a:off x="2792704" y="3933853"/>
            <a:ext cx="1297460" cy="3459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24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4B29C-EC0E-5F4E-B0DB-43F552F4D0E9}"/>
              </a:ext>
            </a:extLst>
          </p:cNvPr>
          <p:cNvSpPr>
            <a:spLocks noGrp="1"/>
          </p:cNvSpPr>
          <p:nvPr>
            <p:ph type="title"/>
          </p:nvPr>
        </p:nvSpPr>
        <p:spPr>
          <a:xfrm>
            <a:off x="838200" y="365125"/>
            <a:ext cx="10515600" cy="1325563"/>
          </a:xfrm>
        </p:spPr>
        <p:txBody>
          <a:bodyPr wrap="square" anchor="ctr">
            <a:normAutofit/>
          </a:bodyPr>
          <a:lstStyle/>
          <a:p>
            <a:r>
              <a:rPr lang="en-US" dirty="0"/>
              <a:t>Upload and attach evidence/links</a:t>
            </a:r>
          </a:p>
        </p:txBody>
      </p:sp>
      <p:pic>
        <p:nvPicPr>
          <p:cNvPr id="6" name="Picture 5">
            <a:extLst>
              <a:ext uri="{FF2B5EF4-FFF2-40B4-BE49-F238E27FC236}">
                <a16:creationId xmlns:a16="http://schemas.microsoft.com/office/drawing/2014/main" id="{A68C9B91-F36D-DCF8-0948-F020FB96037D}"/>
              </a:ext>
            </a:extLst>
          </p:cNvPr>
          <p:cNvPicPr>
            <a:picLocks noChangeAspect="1"/>
          </p:cNvPicPr>
          <p:nvPr/>
        </p:nvPicPr>
        <p:blipFill>
          <a:blip r:embed="rId3"/>
          <a:stretch>
            <a:fillRect/>
          </a:stretch>
        </p:blipFill>
        <p:spPr>
          <a:xfrm>
            <a:off x="2175875" y="1825625"/>
            <a:ext cx="7840249" cy="4351338"/>
          </a:xfrm>
          <a:prstGeom prst="rect">
            <a:avLst/>
          </a:prstGeom>
          <a:noFill/>
        </p:spPr>
      </p:pic>
    </p:spTree>
    <p:extLst>
      <p:ext uri="{BB962C8B-B14F-4D97-AF65-F5344CB8AC3E}">
        <p14:creationId xmlns:p14="http://schemas.microsoft.com/office/powerpoint/2010/main" val="4071645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73280D14-78AA-4751-8455-1895F01C33D0}"/>
              </a:ext>
            </a:extLst>
          </p:cNvPr>
          <p:cNvPicPr>
            <a:picLocks noGrp="1" noChangeAspect="1"/>
          </p:cNvPicPr>
          <p:nvPr>
            <p:ph idx="1"/>
          </p:nvPr>
        </p:nvPicPr>
        <p:blipFill>
          <a:blip r:embed="rId3"/>
          <a:stretch>
            <a:fillRect/>
          </a:stretch>
        </p:blipFill>
        <p:spPr>
          <a:xfrm>
            <a:off x="1533379" y="240435"/>
            <a:ext cx="10412960" cy="6785021"/>
          </a:xfrm>
          <a:prstGeom prst="rect">
            <a:avLst/>
          </a:prstGeom>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3175" y="1324336"/>
            <a:ext cx="1523760" cy="55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37EC232B-4EE9-449F-B1CE-B7E604D81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924" y="1275276"/>
            <a:ext cx="1170266" cy="55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F1C497E9-2BEF-864E-A17A-013D4BB4D286}"/>
              </a:ext>
            </a:extLst>
          </p:cNvPr>
          <p:cNvSpPr>
            <a:spLocks noGrp="1"/>
          </p:cNvSpPr>
          <p:nvPr>
            <p:ph type="title"/>
          </p:nvPr>
        </p:nvSpPr>
        <p:spPr>
          <a:xfrm>
            <a:off x="245662" y="1983545"/>
            <a:ext cx="2461911" cy="2110152"/>
          </a:xfrm>
        </p:spPr>
        <p:txBody>
          <a:bodyPr/>
          <a:lstStyle/>
          <a:p>
            <a:r>
              <a:rPr lang="en-US" sz="2800" dirty="0"/>
              <a:t>View All Attachments</a:t>
            </a:r>
          </a:p>
        </p:txBody>
      </p:sp>
    </p:spTree>
    <p:extLst>
      <p:ext uri="{BB962C8B-B14F-4D97-AF65-F5344CB8AC3E}">
        <p14:creationId xmlns:p14="http://schemas.microsoft.com/office/powerpoint/2010/main" val="3637512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6745-EBC3-1E4E-872D-0E3311C738DD}"/>
              </a:ext>
            </a:extLst>
          </p:cNvPr>
          <p:cNvSpPr>
            <a:spLocks noGrp="1"/>
          </p:cNvSpPr>
          <p:nvPr>
            <p:ph type="title"/>
          </p:nvPr>
        </p:nvSpPr>
        <p:spPr/>
        <p:txBody>
          <a:bodyPr/>
          <a:lstStyle/>
          <a:p>
            <a:r>
              <a:rPr lang="en-US" dirty="0"/>
              <a:t>Associate evidence with questions</a:t>
            </a:r>
          </a:p>
        </p:txBody>
      </p:sp>
      <p:pic>
        <p:nvPicPr>
          <p:cNvPr id="4" name="Content Placeholder 3">
            <a:extLst>
              <a:ext uri="{FF2B5EF4-FFF2-40B4-BE49-F238E27FC236}">
                <a16:creationId xmlns:a16="http://schemas.microsoft.com/office/drawing/2014/main" id="{275CB5A7-0A10-1441-8978-FD67E249F827}"/>
              </a:ext>
            </a:extLst>
          </p:cNvPr>
          <p:cNvPicPr>
            <a:picLocks noGrp="1" noChangeAspect="1"/>
          </p:cNvPicPr>
          <p:nvPr>
            <p:ph idx="1"/>
          </p:nvPr>
        </p:nvPicPr>
        <p:blipFill>
          <a:blip r:embed="rId3"/>
          <a:stretch>
            <a:fillRect/>
          </a:stretch>
        </p:blipFill>
        <p:spPr>
          <a:xfrm>
            <a:off x="838200" y="1690688"/>
            <a:ext cx="8198360" cy="4351338"/>
          </a:xfrm>
          <a:prstGeom prst="rect">
            <a:avLst/>
          </a:prstGeom>
        </p:spPr>
      </p:pic>
    </p:spTree>
    <p:extLst>
      <p:ext uri="{BB962C8B-B14F-4D97-AF65-F5344CB8AC3E}">
        <p14:creationId xmlns:p14="http://schemas.microsoft.com/office/powerpoint/2010/main" val="3500740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97E9-2BEF-864E-A17A-013D4BB4D286}"/>
              </a:ext>
            </a:extLst>
          </p:cNvPr>
          <p:cNvSpPr>
            <a:spLocks noGrp="1"/>
          </p:cNvSpPr>
          <p:nvPr>
            <p:ph type="title"/>
          </p:nvPr>
        </p:nvSpPr>
        <p:spPr>
          <a:xfrm>
            <a:off x="838200" y="365125"/>
            <a:ext cx="10515600" cy="1325563"/>
          </a:xfrm>
        </p:spPr>
        <p:txBody>
          <a:bodyPr wrap="square" anchor="ctr">
            <a:normAutofit/>
          </a:bodyPr>
          <a:lstStyle/>
          <a:p>
            <a:r>
              <a:rPr lang="en-US" dirty="0"/>
              <a:t>Review question and attachments</a:t>
            </a:r>
          </a:p>
        </p:txBody>
      </p:sp>
      <p:pic>
        <p:nvPicPr>
          <p:cNvPr id="6" name="Content Placeholder 5">
            <a:extLst>
              <a:ext uri="{FF2B5EF4-FFF2-40B4-BE49-F238E27FC236}">
                <a16:creationId xmlns:a16="http://schemas.microsoft.com/office/drawing/2014/main" id="{0BC8DF0E-66EE-18B1-9886-0C4C471B220E}"/>
              </a:ext>
            </a:extLst>
          </p:cNvPr>
          <p:cNvPicPr>
            <a:picLocks noGrp="1" noChangeAspect="1"/>
          </p:cNvPicPr>
          <p:nvPr>
            <p:ph idx="1"/>
          </p:nvPr>
        </p:nvPicPr>
        <p:blipFill>
          <a:blip r:embed="rId3"/>
          <a:stretch>
            <a:fillRect/>
          </a:stretch>
        </p:blipFill>
        <p:spPr>
          <a:xfrm>
            <a:off x="1990964" y="1825625"/>
            <a:ext cx="8210071" cy="4351338"/>
          </a:xfrm>
          <a:noFill/>
        </p:spPr>
      </p:pic>
    </p:spTree>
    <p:extLst>
      <p:ext uri="{BB962C8B-B14F-4D97-AF65-F5344CB8AC3E}">
        <p14:creationId xmlns:p14="http://schemas.microsoft.com/office/powerpoint/2010/main" val="931000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BA23-1237-4D42-9EAE-15E03E445101}"/>
              </a:ext>
            </a:extLst>
          </p:cNvPr>
          <p:cNvSpPr>
            <a:spLocks noGrp="1"/>
          </p:cNvSpPr>
          <p:nvPr>
            <p:ph type="title"/>
          </p:nvPr>
        </p:nvSpPr>
        <p:spPr/>
        <p:txBody>
          <a:bodyPr/>
          <a:lstStyle/>
          <a:p>
            <a:r>
              <a:rPr lang="en-US" dirty="0"/>
              <a:t>Lock and unlock diagnostic</a:t>
            </a:r>
          </a:p>
        </p:txBody>
      </p:sp>
      <p:pic>
        <p:nvPicPr>
          <p:cNvPr id="4" name="Content Placeholder 3" descr="A screenshot of a cell phone&#10;&#10;Description automatically generated">
            <a:extLst>
              <a:ext uri="{FF2B5EF4-FFF2-40B4-BE49-F238E27FC236}">
                <a16:creationId xmlns:a16="http://schemas.microsoft.com/office/drawing/2014/main" id="{5EB4DC64-1641-8648-B1A9-437495D4A7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5941554" cy="4351338"/>
          </a:xfrm>
          <a:prstGeom prst="rect">
            <a:avLst/>
          </a:prstGeom>
        </p:spPr>
      </p:pic>
    </p:spTree>
    <p:extLst>
      <p:ext uri="{BB962C8B-B14F-4D97-AF65-F5344CB8AC3E}">
        <p14:creationId xmlns:p14="http://schemas.microsoft.com/office/powerpoint/2010/main" val="3459210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BA23-1237-4D42-9EAE-15E03E445101}"/>
              </a:ext>
            </a:extLst>
          </p:cNvPr>
          <p:cNvSpPr>
            <a:spLocks noGrp="1"/>
          </p:cNvSpPr>
          <p:nvPr>
            <p:ph type="title"/>
          </p:nvPr>
        </p:nvSpPr>
        <p:spPr>
          <a:xfrm>
            <a:off x="838200" y="365125"/>
            <a:ext cx="10515600" cy="691515"/>
          </a:xfrm>
        </p:spPr>
        <p:txBody>
          <a:bodyPr/>
          <a:lstStyle/>
          <a:p>
            <a:r>
              <a:rPr lang="en-US" dirty="0"/>
              <a:t>Lock and unlock diagnostic</a:t>
            </a:r>
          </a:p>
        </p:txBody>
      </p:sp>
      <p:pic>
        <p:nvPicPr>
          <p:cNvPr id="4" name="Content Placeholder 3" descr="A screenshot of a cell phone&#10;&#10;Description automatically generated">
            <a:extLst>
              <a:ext uri="{FF2B5EF4-FFF2-40B4-BE49-F238E27FC236}">
                <a16:creationId xmlns:a16="http://schemas.microsoft.com/office/drawing/2014/main" id="{5EB4DC64-1641-8648-B1A9-437495D4A72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920" y="1458097"/>
            <a:ext cx="6259146" cy="4583929"/>
          </a:xfrm>
          <a:prstGeom prst="rect">
            <a:avLst/>
          </a:prstGeom>
        </p:spPr>
      </p:pic>
      <p:sp>
        <p:nvSpPr>
          <p:cNvPr id="5" name="Content Placeholder 3"/>
          <p:cNvSpPr txBox="1">
            <a:spLocks/>
          </p:cNvSpPr>
          <p:nvPr/>
        </p:nvSpPr>
        <p:spPr bwMode="auto">
          <a:xfrm>
            <a:off x="6461760" y="1056640"/>
            <a:ext cx="5545890" cy="545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To change the status of the diagnostic – for example, from Unlocked to Locked – scroll up to the Settings screen and change the status in the Diagnostic Settings. The Status Change dialog box will pop up.</a:t>
            </a:r>
          </a:p>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To notify the ALSDE of the status change, select the toggle next to “Enable owner notifications for this administration.” </a:t>
            </a:r>
          </a:p>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To add a reason for the status change or add a snapshot of the diagnostic to the log for your own personal records</a:t>
            </a:r>
          </a:p>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When you have finished, select </a:t>
            </a:r>
            <a:r>
              <a:rPr kumimoji="0" lang="en-US" sz="2000" b="1"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Save</a:t>
            </a:r>
            <a:r>
              <a:rPr kumimoji="0" lang="en-US" sz="20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 to return to the Settings screen.</a:t>
            </a:r>
          </a:p>
          <a:p>
            <a:pPr marL="228600" marR="0" lvl="0" indent="-2286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948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43D33"/>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2778DA9-6CDB-9644-94D4-2FC861B65947}"/>
              </a:ext>
            </a:extLst>
          </p:cNvPr>
          <p:cNvSpPr>
            <a:spLocks noGrp="1" noChangeArrowheads="1"/>
          </p:cNvSpPr>
          <p:nvPr>
            <p:ph type="ctrTitle"/>
          </p:nvPr>
        </p:nvSpPr>
        <p:spPr>
          <a:xfrm>
            <a:off x="4267200" y="1122363"/>
            <a:ext cx="6400800" cy="2932112"/>
          </a:xfrm>
        </p:spPr>
        <p:txBody>
          <a:bodyPr/>
          <a:lstStyle/>
          <a:p>
            <a:pPr algn="l"/>
            <a:br>
              <a:rPr lang="en-US" sz="6600" dirty="0">
                <a:solidFill>
                  <a:schemeClr val="bg1"/>
                </a:solidFill>
              </a:rPr>
            </a:br>
            <a:r>
              <a:rPr lang="en-US" sz="6600" dirty="0">
                <a:solidFill>
                  <a:schemeClr val="bg1"/>
                </a:solidFill>
              </a:rPr>
              <a:t>Managing Users in </a:t>
            </a:r>
            <a:r>
              <a:rPr lang="en-US" dirty="0">
                <a:solidFill>
                  <a:schemeClr val="bg1"/>
                </a:solidFill>
              </a:rPr>
              <a:t>Diagnostics for</a:t>
            </a:r>
            <a:br>
              <a:rPr lang="en-US" dirty="0">
                <a:solidFill>
                  <a:schemeClr val="bg1"/>
                </a:solidFill>
              </a:rPr>
            </a:br>
            <a:r>
              <a:rPr lang="en-US" dirty="0">
                <a:solidFill>
                  <a:schemeClr val="bg1"/>
                </a:solidFill>
              </a:rPr>
              <a:t>Institutions </a:t>
            </a:r>
            <a:endParaRPr lang="en-US" altLang="en-US" sz="6600" dirty="0">
              <a:solidFill>
                <a:schemeClr val="bg1"/>
              </a:solidFill>
            </a:endParaRPr>
          </a:p>
        </p:txBody>
      </p:sp>
      <p:pic>
        <p:nvPicPr>
          <p:cNvPr id="14340" name="Picture 10">
            <a:extLst>
              <a:ext uri="{FF2B5EF4-FFF2-40B4-BE49-F238E27FC236}">
                <a16:creationId xmlns:a16="http://schemas.microsoft.com/office/drawing/2014/main" id="{1B7C7807-3263-1C46-9F59-9E87D994A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8086">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picture containing logo&#10;&#10;Description automatically generated">
            <a:extLst>
              <a:ext uri="{FF2B5EF4-FFF2-40B4-BE49-F238E27FC236}">
                <a16:creationId xmlns:a16="http://schemas.microsoft.com/office/drawing/2014/main" id="{62DE10DB-C7EB-4F59-9FA2-C0E9CCBD479E}"/>
              </a:ext>
            </a:extLst>
          </p:cNvPr>
          <p:cNvPicPr>
            <a:picLocks noChangeAspect="1"/>
          </p:cNvPicPr>
          <p:nvPr/>
        </p:nvPicPr>
        <p:blipFill>
          <a:blip r:embed="rId4"/>
          <a:stretch>
            <a:fillRect/>
          </a:stretch>
        </p:blipFill>
        <p:spPr>
          <a:xfrm>
            <a:off x="4484390" y="4269834"/>
            <a:ext cx="2743200" cy="540068"/>
          </a:xfrm>
          <a:prstGeom prst="rect">
            <a:avLst/>
          </a:prstGeom>
        </p:spPr>
      </p:pic>
    </p:spTree>
    <p:extLst>
      <p:ext uri="{BB962C8B-B14F-4D97-AF65-F5344CB8AC3E}">
        <p14:creationId xmlns:p14="http://schemas.microsoft.com/office/powerpoint/2010/main" val="2656280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D689-E8EC-79F2-96DB-66CAE07EC129}"/>
              </a:ext>
            </a:extLst>
          </p:cNvPr>
          <p:cNvSpPr>
            <a:spLocks noGrp="1"/>
          </p:cNvSpPr>
          <p:nvPr>
            <p:ph type="title"/>
          </p:nvPr>
        </p:nvSpPr>
        <p:spPr>
          <a:xfrm>
            <a:off x="838200" y="365126"/>
            <a:ext cx="10515600" cy="688340"/>
          </a:xfrm>
        </p:spPr>
        <p:txBody>
          <a:bodyPr wrap="square" anchor="ctr">
            <a:normAutofit fontScale="90000"/>
          </a:bodyPr>
          <a:lstStyle/>
          <a:p>
            <a:r>
              <a:rPr lang="en-US" dirty="0"/>
              <a:t>Managing users within diagnostics</a:t>
            </a:r>
          </a:p>
        </p:txBody>
      </p:sp>
      <p:sp>
        <p:nvSpPr>
          <p:cNvPr id="8" name="Content Placeholder 2">
            <a:extLst>
              <a:ext uri="{FF2B5EF4-FFF2-40B4-BE49-F238E27FC236}">
                <a16:creationId xmlns:a16="http://schemas.microsoft.com/office/drawing/2014/main" id="{0C4CA777-DB65-0E80-A4B7-09282CC05F46}"/>
              </a:ext>
            </a:extLst>
          </p:cNvPr>
          <p:cNvSpPr>
            <a:spLocks noGrp="1"/>
          </p:cNvSpPr>
          <p:nvPr>
            <p:ph sz="half" idx="1"/>
          </p:nvPr>
        </p:nvSpPr>
        <p:spPr>
          <a:xfrm>
            <a:off x="0" y="1053466"/>
            <a:ext cx="2804160" cy="5286375"/>
          </a:xfrm>
        </p:spPr>
        <p:txBody>
          <a:bodyPr/>
          <a:lstStyle/>
          <a:p>
            <a:pPr marL="0" indent="0">
              <a:buNone/>
            </a:pPr>
            <a:r>
              <a:rPr lang="en-US" sz="2000" dirty="0"/>
              <a:t>Adding a single new user </a:t>
            </a:r>
          </a:p>
          <a:p>
            <a:pPr marL="0" indent="0">
              <a:buNone/>
            </a:pPr>
            <a:r>
              <a:rPr lang="en-US" sz="2000" dirty="0"/>
              <a:t>1. Select Add User. </a:t>
            </a:r>
          </a:p>
          <a:p>
            <a:pPr marL="0" indent="0">
              <a:buNone/>
            </a:pPr>
            <a:r>
              <a:rPr lang="en-US" sz="2000" dirty="0"/>
              <a:t>2. Enter the user’s first name, last name, and email address. </a:t>
            </a:r>
          </a:p>
          <a:p>
            <a:pPr marL="0" indent="0">
              <a:buNone/>
            </a:pPr>
            <a:r>
              <a:rPr lang="en-US" sz="2000" dirty="0"/>
              <a:t>3. Select the user’s role: User or Administrator. </a:t>
            </a:r>
          </a:p>
          <a:p>
            <a:pPr marL="0" indent="0">
              <a:buNone/>
            </a:pPr>
            <a:r>
              <a:rPr lang="en-US" sz="2000" dirty="0"/>
              <a:t>4. To send an invitation to the user by email, select the Send Account access email to user checkbox. </a:t>
            </a:r>
          </a:p>
          <a:p>
            <a:pPr marL="0" indent="0">
              <a:buNone/>
            </a:pPr>
            <a:r>
              <a:rPr lang="en-US" sz="2000" dirty="0"/>
              <a:t>5. Select Submit.</a:t>
            </a:r>
          </a:p>
        </p:txBody>
      </p:sp>
      <p:pic>
        <p:nvPicPr>
          <p:cNvPr id="5" name="Content Placeholder 4">
            <a:extLst>
              <a:ext uri="{FF2B5EF4-FFF2-40B4-BE49-F238E27FC236}">
                <a16:creationId xmlns:a16="http://schemas.microsoft.com/office/drawing/2014/main" id="{D768A1C4-6456-CAF8-95D7-AD94F1FD74E2}"/>
              </a:ext>
            </a:extLst>
          </p:cNvPr>
          <p:cNvPicPr>
            <a:picLocks noGrp="1" noChangeAspect="1"/>
          </p:cNvPicPr>
          <p:nvPr>
            <p:ph sz="half" idx="2"/>
          </p:nvPr>
        </p:nvPicPr>
        <p:blipFill>
          <a:blip r:embed="rId2"/>
          <a:stretch>
            <a:fillRect/>
          </a:stretch>
        </p:blipFill>
        <p:spPr>
          <a:xfrm>
            <a:off x="2615504" y="1256353"/>
            <a:ext cx="9393299" cy="4548181"/>
          </a:xfrm>
        </p:spPr>
      </p:pic>
      <p:sp>
        <p:nvSpPr>
          <p:cNvPr id="6" name="Oval 5">
            <a:extLst>
              <a:ext uri="{FF2B5EF4-FFF2-40B4-BE49-F238E27FC236}">
                <a16:creationId xmlns:a16="http://schemas.microsoft.com/office/drawing/2014/main" id="{71DC151B-1814-8C26-C260-F04960C2DFF7}"/>
              </a:ext>
            </a:extLst>
          </p:cNvPr>
          <p:cNvSpPr/>
          <p:nvPr/>
        </p:nvSpPr>
        <p:spPr>
          <a:xfrm>
            <a:off x="6096000" y="2133600"/>
            <a:ext cx="914400" cy="487680"/>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5B8EA201-ACBA-73BF-1BF3-6B4BC3B77FF7}"/>
              </a:ext>
            </a:extLst>
          </p:cNvPr>
          <p:cNvSpPr/>
          <p:nvPr/>
        </p:nvSpPr>
        <p:spPr>
          <a:xfrm rot="11291181">
            <a:off x="8154097" y="3199765"/>
            <a:ext cx="725744" cy="264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Brace 8">
            <a:extLst>
              <a:ext uri="{FF2B5EF4-FFF2-40B4-BE49-F238E27FC236}">
                <a16:creationId xmlns:a16="http://schemas.microsoft.com/office/drawing/2014/main" id="{13F9EF82-A669-90C1-FFA9-5443B4B7FB7B}"/>
              </a:ext>
            </a:extLst>
          </p:cNvPr>
          <p:cNvSpPr/>
          <p:nvPr/>
        </p:nvSpPr>
        <p:spPr>
          <a:xfrm>
            <a:off x="9855200" y="2133600"/>
            <a:ext cx="269239" cy="10158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row: Right 10">
            <a:extLst>
              <a:ext uri="{FF2B5EF4-FFF2-40B4-BE49-F238E27FC236}">
                <a16:creationId xmlns:a16="http://schemas.microsoft.com/office/drawing/2014/main" id="{1DF01720-140F-1F27-0464-18FC314058C5}"/>
              </a:ext>
            </a:extLst>
          </p:cNvPr>
          <p:cNvSpPr/>
          <p:nvPr/>
        </p:nvSpPr>
        <p:spPr>
          <a:xfrm>
            <a:off x="9387840" y="4050256"/>
            <a:ext cx="914400" cy="284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FF28A5F-91CE-6AE8-4784-5DB12FFE08CF}"/>
              </a:ext>
            </a:extLst>
          </p:cNvPr>
          <p:cNvPicPr>
            <a:picLocks noChangeAspect="1"/>
          </p:cNvPicPr>
          <p:nvPr/>
        </p:nvPicPr>
        <p:blipFill>
          <a:blip r:embed="rId3"/>
          <a:stretch>
            <a:fillRect/>
          </a:stretch>
        </p:blipFill>
        <p:spPr>
          <a:xfrm>
            <a:off x="10712664" y="4764002"/>
            <a:ext cx="926672" cy="499915"/>
          </a:xfrm>
          <a:prstGeom prst="rect">
            <a:avLst/>
          </a:prstGeom>
        </p:spPr>
      </p:pic>
    </p:spTree>
    <p:extLst>
      <p:ext uri="{BB962C8B-B14F-4D97-AF65-F5344CB8AC3E}">
        <p14:creationId xmlns:p14="http://schemas.microsoft.com/office/powerpoint/2010/main" val="2549719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C49A-3799-59D3-F548-C22584A6EF58}"/>
              </a:ext>
            </a:extLst>
          </p:cNvPr>
          <p:cNvSpPr>
            <a:spLocks noGrp="1"/>
          </p:cNvSpPr>
          <p:nvPr>
            <p:ph type="title"/>
          </p:nvPr>
        </p:nvSpPr>
        <p:spPr>
          <a:xfrm>
            <a:off x="838200" y="365125"/>
            <a:ext cx="6517640" cy="467995"/>
          </a:xfrm>
        </p:spPr>
        <p:txBody>
          <a:bodyPr/>
          <a:lstStyle/>
          <a:p>
            <a:r>
              <a:rPr lang="en-US" sz="4000" dirty="0"/>
              <a:t>Managing an Existing User</a:t>
            </a:r>
          </a:p>
        </p:txBody>
      </p:sp>
      <p:sp>
        <p:nvSpPr>
          <p:cNvPr id="3" name="Content Placeholder 2">
            <a:extLst>
              <a:ext uri="{FF2B5EF4-FFF2-40B4-BE49-F238E27FC236}">
                <a16:creationId xmlns:a16="http://schemas.microsoft.com/office/drawing/2014/main" id="{8D488618-615D-599F-A1BA-4DFA66938344}"/>
              </a:ext>
            </a:extLst>
          </p:cNvPr>
          <p:cNvSpPr>
            <a:spLocks noGrp="1"/>
          </p:cNvSpPr>
          <p:nvPr>
            <p:ph sz="half" idx="1"/>
          </p:nvPr>
        </p:nvSpPr>
        <p:spPr>
          <a:xfrm>
            <a:off x="365760" y="914400"/>
            <a:ext cx="4714240" cy="5842000"/>
          </a:xfrm>
        </p:spPr>
        <p:txBody>
          <a:bodyPr/>
          <a:lstStyle/>
          <a:p>
            <a:pPr marL="0" indent="0">
              <a:buNone/>
            </a:pPr>
            <a:r>
              <a:rPr lang="en-US" sz="1800" dirty="0"/>
              <a:t>1. Locate the user you want to manage. To search for a user, type the user’s name or email into the Search field. Names or emails that match the Search criteria are highlighted below the field. </a:t>
            </a:r>
          </a:p>
          <a:p>
            <a:pPr marL="0" indent="0">
              <a:buNone/>
            </a:pPr>
            <a:r>
              <a:rPr lang="en-US" sz="1800" dirty="0"/>
              <a:t>2. Select the vertical ellipsis to the right of the user you want to manage. The pop-up menu contains the following options for all users: </a:t>
            </a:r>
          </a:p>
          <a:p>
            <a:pPr marL="457200" lvl="1" indent="0">
              <a:buNone/>
            </a:pPr>
            <a:r>
              <a:rPr lang="en-US" sz="1600" dirty="0"/>
              <a:t>• Edit – allows you to change the first name, last name or role of the selected user </a:t>
            </a:r>
          </a:p>
          <a:p>
            <a:pPr marL="457200" lvl="1" indent="0">
              <a:buNone/>
            </a:pPr>
            <a:r>
              <a:rPr lang="en-US" sz="1600" dirty="0"/>
              <a:t>• Resend Invite – resends the invitation email to the user </a:t>
            </a:r>
          </a:p>
          <a:p>
            <a:pPr marL="457200" lvl="1" indent="0">
              <a:buNone/>
            </a:pPr>
            <a:r>
              <a:rPr lang="en-US" sz="1600" dirty="0"/>
              <a:t>• Disable – allows you to remove access for an enabled user who has content in the account (that is, the user has started or responded to a diagnostic) without disrupting the content. Disabled usernames remain in the Manage Users list; you can enable them at a later date, if needed. </a:t>
            </a:r>
          </a:p>
          <a:p>
            <a:pPr marL="457200" lvl="1" indent="0">
              <a:buNone/>
            </a:pPr>
            <a:r>
              <a:rPr lang="en-US" sz="1600" dirty="0"/>
              <a:t>• Delete – removes invited users or enabled users who do not have any content in the account. Delete completely removes the user from the list.</a:t>
            </a:r>
          </a:p>
        </p:txBody>
      </p:sp>
      <p:pic>
        <p:nvPicPr>
          <p:cNvPr id="6" name="Content Placeholder 5">
            <a:extLst>
              <a:ext uri="{FF2B5EF4-FFF2-40B4-BE49-F238E27FC236}">
                <a16:creationId xmlns:a16="http://schemas.microsoft.com/office/drawing/2014/main" id="{B7A8EB41-C936-67B2-13C7-8451973D5BE4}"/>
              </a:ext>
            </a:extLst>
          </p:cNvPr>
          <p:cNvPicPr>
            <a:picLocks noGrp="1" noChangeAspect="1"/>
          </p:cNvPicPr>
          <p:nvPr>
            <p:ph sz="half" idx="2"/>
          </p:nvPr>
        </p:nvPicPr>
        <p:blipFill>
          <a:blip r:embed="rId3"/>
          <a:stretch>
            <a:fillRect/>
          </a:stretch>
        </p:blipFill>
        <p:spPr>
          <a:xfrm>
            <a:off x="5019041" y="2006600"/>
            <a:ext cx="7112000" cy="2844800"/>
          </a:xfrm>
        </p:spPr>
      </p:pic>
      <p:sp>
        <p:nvSpPr>
          <p:cNvPr id="4" name="Oval 3">
            <a:extLst>
              <a:ext uri="{FF2B5EF4-FFF2-40B4-BE49-F238E27FC236}">
                <a16:creationId xmlns:a16="http://schemas.microsoft.com/office/drawing/2014/main" id="{4D53D4B4-F484-8359-C386-B0AB4CCB1AD9}"/>
              </a:ext>
            </a:extLst>
          </p:cNvPr>
          <p:cNvSpPr/>
          <p:nvPr/>
        </p:nvSpPr>
        <p:spPr>
          <a:xfrm>
            <a:off x="10972800" y="3347720"/>
            <a:ext cx="406400" cy="487680"/>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35AB79F-15D5-0768-1405-49A24E555D70}"/>
              </a:ext>
            </a:extLst>
          </p:cNvPr>
          <p:cNvSpPr/>
          <p:nvPr/>
        </p:nvSpPr>
        <p:spPr>
          <a:xfrm>
            <a:off x="9997440" y="3591560"/>
            <a:ext cx="975359" cy="487680"/>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80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Accessing eProve Tools </a:t>
            </a:r>
          </a:p>
        </p:txBody>
      </p:sp>
      <p:sp>
        <p:nvSpPr>
          <p:cNvPr id="5" name="Content Placeholder 4"/>
          <p:cNvSpPr>
            <a:spLocks noGrp="1"/>
          </p:cNvSpPr>
          <p:nvPr>
            <p:ph idx="1"/>
          </p:nvPr>
        </p:nvSpPr>
        <p:spPr/>
        <p:txBody>
          <a:bodyPr/>
          <a:lstStyle/>
          <a:p>
            <a:pPr marL="0" indent="0" algn="ctr">
              <a:buNone/>
            </a:pPr>
            <a:r>
              <a:rPr lang="en-US" sz="5400" dirty="0"/>
              <a:t>Use Chrome Browser!!!</a:t>
            </a:r>
          </a:p>
          <a:p>
            <a:pPr marL="0" indent="0" algn="ctr">
              <a:buNone/>
            </a:pPr>
            <a:endParaRPr lang="en-US" sz="5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938" y="3131821"/>
            <a:ext cx="3045142" cy="304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533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C49A-3799-59D3-F548-C22584A6EF58}"/>
              </a:ext>
            </a:extLst>
          </p:cNvPr>
          <p:cNvSpPr>
            <a:spLocks noGrp="1"/>
          </p:cNvSpPr>
          <p:nvPr>
            <p:ph type="title"/>
          </p:nvPr>
        </p:nvSpPr>
        <p:spPr>
          <a:xfrm>
            <a:off x="838200" y="365125"/>
            <a:ext cx="6517640" cy="467995"/>
          </a:xfrm>
        </p:spPr>
        <p:txBody>
          <a:bodyPr/>
          <a:lstStyle/>
          <a:p>
            <a:r>
              <a:rPr lang="en-US" sz="4000" dirty="0"/>
              <a:t>Managing an Existing User</a:t>
            </a:r>
          </a:p>
        </p:txBody>
      </p:sp>
      <p:sp>
        <p:nvSpPr>
          <p:cNvPr id="3" name="Content Placeholder 2">
            <a:extLst>
              <a:ext uri="{FF2B5EF4-FFF2-40B4-BE49-F238E27FC236}">
                <a16:creationId xmlns:a16="http://schemas.microsoft.com/office/drawing/2014/main" id="{8D488618-615D-599F-A1BA-4DFA66938344}"/>
              </a:ext>
            </a:extLst>
          </p:cNvPr>
          <p:cNvSpPr>
            <a:spLocks noGrp="1"/>
          </p:cNvSpPr>
          <p:nvPr>
            <p:ph sz="half" idx="1"/>
          </p:nvPr>
        </p:nvSpPr>
        <p:spPr>
          <a:xfrm>
            <a:off x="263843" y="914400"/>
            <a:ext cx="2072957" cy="5842000"/>
          </a:xfrm>
        </p:spPr>
        <p:txBody>
          <a:bodyPr/>
          <a:lstStyle/>
          <a:p>
            <a:pPr marL="0" indent="0">
              <a:buNone/>
            </a:pPr>
            <a:r>
              <a:rPr lang="en-US" sz="2000" dirty="0"/>
              <a:t>3. Select Edit to update the information for the user (first name, last name, role). Note: You cannot change a user’s email. To use a different email, create a new user. </a:t>
            </a:r>
          </a:p>
          <a:p>
            <a:pPr marL="0" indent="0">
              <a:buNone/>
            </a:pPr>
            <a:r>
              <a:rPr lang="en-US" sz="2000" dirty="0"/>
              <a:t>4. When you have finished, select Submit</a:t>
            </a:r>
            <a:r>
              <a:rPr lang="en-US" sz="3200" dirty="0"/>
              <a:t>.</a:t>
            </a:r>
          </a:p>
        </p:txBody>
      </p:sp>
      <p:pic>
        <p:nvPicPr>
          <p:cNvPr id="13" name="Content Placeholder 12">
            <a:extLst>
              <a:ext uri="{FF2B5EF4-FFF2-40B4-BE49-F238E27FC236}">
                <a16:creationId xmlns:a16="http://schemas.microsoft.com/office/drawing/2014/main" id="{321708A4-3F02-EF20-F732-BBDFB8640C41}"/>
              </a:ext>
            </a:extLst>
          </p:cNvPr>
          <p:cNvPicPr>
            <a:picLocks noGrp="1" noChangeAspect="1"/>
          </p:cNvPicPr>
          <p:nvPr>
            <p:ph sz="half" idx="2"/>
          </p:nvPr>
        </p:nvPicPr>
        <p:blipFill>
          <a:blip r:embed="rId3"/>
          <a:stretch>
            <a:fillRect/>
          </a:stretch>
        </p:blipFill>
        <p:spPr>
          <a:xfrm>
            <a:off x="2336800" y="1524000"/>
            <a:ext cx="9691383" cy="3810000"/>
          </a:xfrm>
        </p:spPr>
      </p:pic>
      <p:sp>
        <p:nvSpPr>
          <p:cNvPr id="14" name="Oval 13">
            <a:extLst>
              <a:ext uri="{FF2B5EF4-FFF2-40B4-BE49-F238E27FC236}">
                <a16:creationId xmlns:a16="http://schemas.microsoft.com/office/drawing/2014/main" id="{4408FB5A-7ED4-67E0-2A69-BF2BEF85CDB6}"/>
              </a:ext>
            </a:extLst>
          </p:cNvPr>
          <p:cNvSpPr/>
          <p:nvPr/>
        </p:nvSpPr>
        <p:spPr>
          <a:xfrm>
            <a:off x="7193280" y="2956560"/>
            <a:ext cx="406400" cy="487680"/>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08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43D33"/>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2778DA9-6CDB-9644-94D4-2FC861B65947}"/>
              </a:ext>
            </a:extLst>
          </p:cNvPr>
          <p:cNvSpPr>
            <a:spLocks noGrp="1" noChangeArrowheads="1"/>
          </p:cNvSpPr>
          <p:nvPr>
            <p:ph type="ctrTitle"/>
          </p:nvPr>
        </p:nvSpPr>
        <p:spPr>
          <a:xfrm>
            <a:off x="4267200" y="1122363"/>
            <a:ext cx="6400800" cy="2932112"/>
          </a:xfrm>
        </p:spPr>
        <p:txBody>
          <a:bodyPr/>
          <a:lstStyle/>
          <a:p>
            <a:pPr algn="l"/>
            <a:br>
              <a:rPr lang="en-US" sz="6600" dirty="0">
                <a:solidFill>
                  <a:schemeClr val="bg1"/>
                </a:solidFill>
              </a:rPr>
            </a:br>
            <a:r>
              <a:rPr lang="en-US" sz="6600" dirty="0">
                <a:solidFill>
                  <a:schemeClr val="bg1"/>
                </a:solidFill>
              </a:rPr>
              <a:t>Sending </a:t>
            </a:r>
            <a:r>
              <a:rPr lang="en-US" dirty="0">
                <a:solidFill>
                  <a:schemeClr val="bg1"/>
                </a:solidFill>
              </a:rPr>
              <a:t>Diagnostics for</a:t>
            </a:r>
            <a:br>
              <a:rPr lang="en-US" dirty="0">
                <a:solidFill>
                  <a:schemeClr val="bg1"/>
                </a:solidFill>
              </a:rPr>
            </a:br>
            <a:r>
              <a:rPr lang="en-US" dirty="0">
                <a:solidFill>
                  <a:schemeClr val="bg1"/>
                </a:solidFill>
              </a:rPr>
              <a:t>Institutions to Workspace</a:t>
            </a:r>
            <a:endParaRPr lang="en-US" altLang="en-US" sz="6600" dirty="0">
              <a:solidFill>
                <a:schemeClr val="bg1"/>
              </a:solidFill>
            </a:endParaRPr>
          </a:p>
        </p:txBody>
      </p:sp>
      <p:pic>
        <p:nvPicPr>
          <p:cNvPr id="14340" name="Picture 10">
            <a:extLst>
              <a:ext uri="{FF2B5EF4-FFF2-40B4-BE49-F238E27FC236}">
                <a16:creationId xmlns:a16="http://schemas.microsoft.com/office/drawing/2014/main" id="{1B7C7807-3263-1C46-9F59-9E87D994A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8086">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picture containing logo&#10;&#10;Description automatically generated">
            <a:extLst>
              <a:ext uri="{FF2B5EF4-FFF2-40B4-BE49-F238E27FC236}">
                <a16:creationId xmlns:a16="http://schemas.microsoft.com/office/drawing/2014/main" id="{62DE10DB-C7EB-4F59-9FA2-C0E9CCBD479E}"/>
              </a:ext>
            </a:extLst>
          </p:cNvPr>
          <p:cNvPicPr>
            <a:picLocks noChangeAspect="1"/>
          </p:cNvPicPr>
          <p:nvPr/>
        </p:nvPicPr>
        <p:blipFill>
          <a:blip r:embed="rId4"/>
          <a:stretch>
            <a:fillRect/>
          </a:stretch>
        </p:blipFill>
        <p:spPr>
          <a:xfrm>
            <a:off x="4484390" y="4269834"/>
            <a:ext cx="2743200" cy="540068"/>
          </a:xfrm>
          <a:prstGeom prst="rect">
            <a:avLst/>
          </a:prstGeom>
        </p:spPr>
      </p:pic>
    </p:spTree>
    <p:extLst>
      <p:ext uri="{BB962C8B-B14F-4D97-AF65-F5344CB8AC3E}">
        <p14:creationId xmlns:p14="http://schemas.microsoft.com/office/powerpoint/2010/main" val="3981921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332EC73-CC24-661B-B785-8FF0A31E576F}"/>
              </a:ext>
            </a:extLst>
          </p:cNvPr>
          <p:cNvPicPr>
            <a:picLocks noGrp="1" noChangeAspect="1"/>
          </p:cNvPicPr>
          <p:nvPr>
            <p:ph idx="1"/>
          </p:nvPr>
        </p:nvPicPr>
        <p:blipFill>
          <a:blip r:embed="rId3"/>
          <a:stretch>
            <a:fillRect/>
          </a:stretch>
        </p:blipFill>
        <p:spPr>
          <a:xfrm>
            <a:off x="375577" y="919762"/>
            <a:ext cx="9344498" cy="5387178"/>
          </a:xfrm>
        </p:spPr>
      </p:pic>
      <p:sp>
        <p:nvSpPr>
          <p:cNvPr id="2" name="Title 1">
            <a:extLst>
              <a:ext uri="{FF2B5EF4-FFF2-40B4-BE49-F238E27FC236}">
                <a16:creationId xmlns:a16="http://schemas.microsoft.com/office/drawing/2014/main" id="{33464709-8F4A-DF46-B58A-EDE6EEC0BA4E}"/>
              </a:ext>
            </a:extLst>
          </p:cNvPr>
          <p:cNvSpPr>
            <a:spLocks noGrp="1"/>
          </p:cNvSpPr>
          <p:nvPr>
            <p:ph type="title"/>
          </p:nvPr>
        </p:nvSpPr>
        <p:spPr>
          <a:xfrm>
            <a:off x="274721" y="365125"/>
            <a:ext cx="11642558" cy="560601"/>
          </a:xfrm>
        </p:spPr>
        <p:txBody>
          <a:bodyPr/>
          <a:lstStyle/>
          <a:p>
            <a:r>
              <a:rPr lang="en-US" dirty="0"/>
              <a:t>Send completed diagnostic to Workspace</a:t>
            </a:r>
          </a:p>
        </p:txBody>
      </p:sp>
      <p:sp>
        <p:nvSpPr>
          <p:cNvPr id="4" name="Oval 3">
            <a:extLst>
              <a:ext uri="{FF2B5EF4-FFF2-40B4-BE49-F238E27FC236}">
                <a16:creationId xmlns:a16="http://schemas.microsoft.com/office/drawing/2014/main" id="{547DCDCB-DDE9-42AA-9E67-0C3026431DCF}"/>
              </a:ext>
            </a:extLst>
          </p:cNvPr>
          <p:cNvSpPr/>
          <p:nvPr/>
        </p:nvSpPr>
        <p:spPr>
          <a:xfrm>
            <a:off x="1592298" y="3764687"/>
            <a:ext cx="395416" cy="4017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Oval 4">
            <a:extLst>
              <a:ext uri="{FF2B5EF4-FFF2-40B4-BE49-F238E27FC236}">
                <a16:creationId xmlns:a16="http://schemas.microsoft.com/office/drawing/2014/main" id="{8132D5CD-5AFC-4911-8637-318FE0D85788}"/>
              </a:ext>
            </a:extLst>
          </p:cNvPr>
          <p:cNvSpPr/>
          <p:nvPr/>
        </p:nvSpPr>
        <p:spPr>
          <a:xfrm>
            <a:off x="274721" y="5516862"/>
            <a:ext cx="2086451" cy="5967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81824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2742-9D8E-464C-A07B-D472868FDD6A}"/>
              </a:ext>
            </a:extLst>
          </p:cNvPr>
          <p:cNvSpPr>
            <a:spLocks noGrp="1"/>
          </p:cNvSpPr>
          <p:nvPr>
            <p:ph type="title"/>
          </p:nvPr>
        </p:nvSpPr>
        <p:spPr/>
        <p:txBody>
          <a:bodyPr/>
          <a:lstStyle/>
          <a:p>
            <a:r>
              <a:rPr lang="en-US" dirty="0"/>
              <a:t>Watch for possible prompts</a:t>
            </a:r>
          </a:p>
        </p:txBody>
      </p:sp>
      <p:pic>
        <p:nvPicPr>
          <p:cNvPr id="10" name="Content Placeholder 9">
            <a:extLst>
              <a:ext uri="{FF2B5EF4-FFF2-40B4-BE49-F238E27FC236}">
                <a16:creationId xmlns:a16="http://schemas.microsoft.com/office/drawing/2014/main" id="{0095F784-C4FC-FEA8-91DB-9D6D46ACCAD7}"/>
              </a:ext>
            </a:extLst>
          </p:cNvPr>
          <p:cNvPicPr>
            <a:picLocks noGrp="1" noChangeAspect="1"/>
          </p:cNvPicPr>
          <p:nvPr>
            <p:ph idx="1"/>
          </p:nvPr>
        </p:nvPicPr>
        <p:blipFill>
          <a:blip r:embed="rId3"/>
          <a:stretch>
            <a:fillRect/>
          </a:stretch>
        </p:blipFill>
        <p:spPr>
          <a:xfrm>
            <a:off x="5644732" y="1825625"/>
            <a:ext cx="4560135" cy="4351338"/>
          </a:xfrm>
        </p:spPr>
      </p:pic>
      <p:pic>
        <p:nvPicPr>
          <p:cNvPr id="4" name="Picture 3">
            <a:extLst>
              <a:ext uri="{FF2B5EF4-FFF2-40B4-BE49-F238E27FC236}">
                <a16:creationId xmlns:a16="http://schemas.microsoft.com/office/drawing/2014/main" id="{02A557F5-EE8F-4142-A4CA-4BF21F4B085E}"/>
              </a:ext>
            </a:extLst>
          </p:cNvPr>
          <p:cNvPicPr>
            <a:picLocks/>
          </p:cNvPicPr>
          <p:nvPr/>
        </p:nvPicPr>
        <p:blipFill rotWithShape="1">
          <a:blip r:embed="rId4"/>
          <a:srcRect l="10644" r="5934"/>
          <a:stretch/>
        </p:blipFill>
        <p:spPr>
          <a:xfrm>
            <a:off x="838200" y="1743612"/>
            <a:ext cx="4392549" cy="4749263"/>
          </a:xfrm>
          <a:prstGeom prst="rect">
            <a:avLst/>
          </a:prstGeom>
        </p:spPr>
      </p:pic>
      <p:sp>
        <p:nvSpPr>
          <p:cNvPr id="8" name="Oval 7">
            <a:extLst>
              <a:ext uri="{FF2B5EF4-FFF2-40B4-BE49-F238E27FC236}">
                <a16:creationId xmlns:a16="http://schemas.microsoft.com/office/drawing/2014/main" id="{9C8B08B7-67CF-4BC4-A11D-999E59D31718}"/>
              </a:ext>
            </a:extLst>
          </p:cNvPr>
          <p:cNvSpPr/>
          <p:nvPr/>
        </p:nvSpPr>
        <p:spPr>
          <a:xfrm>
            <a:off x="5644732" y="4118243"/>
            <a:ext cx="3705726" cy="6892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011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69C06F7-D54A-3C8E-9CB3-8163DF474357}"/>
              </a:ext>
            </a:extLst>
          </p:cNvPr>
          <p:cNvPicPr>
            <a:picLocks noGrp="1" noChangeAspect="1"/>
          </p:cNvPicPr>
          <p:nvPr>
            <p:ph idx="1"/>
          </p:nvPr>
        </p:nvPicPr>
        <p:blipFill>
          <a:blip r:embed="rId3"/>
          <a:stretch>
            <a:fillRect/>
          </a:stretch>
        </p:blipFill>
        <p:spPr>
          <a:xfrm>
            <a:off x="175801" y="1632365"/>
            <a:ext cx="11840398" cy="3350118"/>
          </a:xfrm>
        </p:spPr>
      </p:pic>
      <p:sp>
        <p:nvSpPr>
          <p:cNvPr id="10" name="Title 1">
            <a:extLst>
              <a:ext uri="{FF2B5EF4-FFF2-40B4-BE49-F238E27FC236}">
                <a16:creationId xmlns:a16="http://schemas.microsoft.com/office/drawing/2014/main" id="{F9895F4D-BF6E-422E-B70D-AF8CF5C9E0C0}"/>
              </a:ext>
            </a:extLst>
          </p:cNvPr>
          <p:cNvSpPr>
            <a:spLocks noGrp="1"/>
          </p:cNvSpPr>
          <p:nvPr>
            <p:ph type="title"/>
          </p:nvPr>
        </p:nvSpPr>
        <p:spPr>
          <a:xfrm>
            <a:off x="838200" y="365125"/>
            <a:ext cx="10515600" cy="1325563"/>
          </a:xfrm>
        </p:spPr>
        <p:txBody>
          <a:bodyPr/>
          <a:lstStyle/>
          <a:p>
            <a:r>
              <a:rPr lang="en-US" dirty="0"/>
              <a:t>Verification Statement </a:t>
            </a:r>
          </a:p>
        </p:txBody>
      </p:sp>
      <p:sp>
        <p:nvSpPr>
          <p:cNvPr id="6" name="Arrow: Up 5">
            <a:extLst>
              <a:ext uri="{FF2B5EF4-FFF2-40B4-BE49-F238E27FC236}">
                <a16:creationId xmlns:a16="http://schemas.microsoft.com/office/drawing/2014/main" id="{B390FDE8-01BC-4B5D-9C6F-D6C362BB9B8C}"/>
              </a:ext>
            </a:extLst>
          </p:cNvPr>
          <p:cNvSpPr/>
          <p:nvPr/>
        </p:nvSpPr>
        <p:spPr>
          <a:xfrm rot="3023149">
            <a:off x="842679" y="1991156"/>
            <a:ext cx="382555" cy="14275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184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7303F84-3944-5CBA-41AE-81EABB2EDCAA}"/>
              </a:ext>
            </a:extLst>
          </p:cNvPr>
          <p:cNvPicPr>
            <a:picLocks noGrp="1" noChangeAspect="1"/>
          </p:cNvPicPr>
          <p:nvPr>
            <p:ph idx="1"/>
          </p:nvPr>
        </p:nvPicPr>
        <p:blipFill>
          <a:blip r:embed="rId3"/>
          <a:stretch>
            <a:fillRect/>
          </a:stretch>
        </p:blipFill>
        <p:spPr>
          <a:xfrm>
            <a:off x="901500" y="1825625"/>
            <a:ext cx="8956441" cy="4351338"/>
          </a:xfrm>
        </p:spPr>
      </p:pic>
      <p:sp>
        <p:nvSpPr>
          <p:cNvPr id="2" name="Title 1">
            <a:extLst>
              <a:ext uri="{FF2B5EF4-FFF2-40B4-BE49-F238E27FC236}">
                <a16:creationId xmlns:a16="http://schemas.microsoft.com/office/drawing/2014/main" id="{922F35EA-57AB-C547-A0C5-7643D97BA344}"/>
              </a:ext>
            </a:extLst>
          </p:cNvPr>
          <p:cNvSpPr>
            <a:spLocks noGrp="1"/>
          </p:cNvSpPr>
          <p:nvPr>
            <p:ph type="title"/>
          </p:nvPr>
        </p:nvSpPr>
        <p:spPr/>
        <p:txBody>
          <a:bodyPr/>
          <a:lstStyle/>
          <a:p>
            <a:r>
              <a:rPr lang="en-US" dirty="0"/>
              <a:t>Download completed report</a:t>
            </a:r>
          </a:p>
        </p:txBody>
      </p:sp>
      <p:pic>
        <p:nvPicPr>
          <p:cNvPr id="5" name="Picture 4" descr="A screenshot of text&#10;&#10;Description automatically generated">
            <a:extLst>
              <a:ext uri="{FF2B5EF4-FFF2-40B4-BE49-F238E27FC236}">
                <a16:creationId xmlns:a16="http://schemas.microsoft.com/office/drawing/2014/main" id="{5A9103FF-D7FD-864D-A99D-7D4722C86FC6}"/>
              </a:ext>
            </a:extLst>
          </p:cNvPr>
          <p:cNvPicPr>
            <a:picLocks noChangeAspect="1"/>
          </p:cNvPicPr>
          <p:nvPr/>
        </p:nvPicPr>
        <p:blipFill rotWithShape="1">
          <a:blip r:embed="rId4">
            <a:extLst>
              <a:ext uri="{28A0092B-C50C-407E-A947-70E740481C1C}">
                <a14:useLocalDpi xmlns:a14="http://schemas.microsoft.com/office/drawing/2010/main" val="0"/>
              </a:ext>
            </a:extLst>
          </a:blip>
          <a:srcRect l="4905" r="5434" b="3794"/>
          <a:stretch/>
        </p:blipFill>
        <p:spPr>
          <a:xfrm>
            <a:off x="8263708" y="3697153"/>
            <a:ext cx="1752600" cy="2697184"/>
          </a:xfrm>
          <a:prstGeom prst="rect">
            <a:avLst/>
          </a:prstGeom>
          <a:ln>
            <a:solidFill>
              <a:schemeClr val="tx1">
                <a:lumMod val="65000"/>
                <a:lumOff val="35000"/>
              </a:schemeClr>
            </a:solidFill>
          </a:ln>
        </p:spPr>
      </p:pic>
      <p:sp>
        <p:nvSpPr>
          <p:cNvPr id="8" name="Oval 7">
            <a:extLst>
              <a:ext uri="{FF2B5EF4-FFF2-40B4-BE49-F238E27FC236}">
                <a16:creationId xmlns:a16="http://schemas.microsoft.com/office/drawing/2014/main" id="{3D051624-A69C-469C-AD77-806E7CF542A5}"/>
              </a:ext>
            </a:extLst>
          </p:cNvPr>
          <p:cNvSpPr/>
          <p:nvPr/>
        </p:nvSpPr>
        <p:spPr>
          <a:xfrm>
            <a:off x="8093261" y="3334124"/>
            <a:ext cx="340895" cy="363029"/>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48A7190-8964-DA64-0D97-21DA05DCABE2}"/>
              </a:ext>
            </a:extLst>
          </p:cNvPr>
          <p:cNvSpPr/>
          <p:nvPr/>
        </p:nvSpPr>
        <p:spPr>
          <a:xfrm>
            <a:off x="8416108" y="4470400"/>
            <a:ext cx="1441833" cy="466657"/>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983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61D9-F290-E545-BB0B-47A433074A0F}"/>
              </a:ext>
            </a:extLst>
          </p:cNvPr>
          <p:cNvSpPr>
            <a:spLocks noGrp="1"/>
          </p:cNvSpPr>
          <p:nvPr>
            <p:ph type="title"/>
          </p:nvPr>
        </p:nvSpPr>
        <p:spPr>
          <a:xfrm>
            <a:off x="669758" y="2045369"/>
            <a:ext cx="2530642" cy="2406316"/>
          </a:xfrm>
        </p:spPr>
        <p:txBody>
          <a:bodyPr/>
          <a:lstStyle/>
          <a:p>
            <a:r>
              <a:rPr lang="en-US" dirty="0"/>
              <a:t>Sample PDF report</a:t>
            </a:r>
          </a:p>
        </p:txBody>
      </p:sp>
      <p:pic>
        <p:nvPicPr>
          <p:cNvPr id="5" name="Picture 4">
            <a:extLst>
              <a:ext uri="{FF2B5EF4-FFF2-40B4-BE49-F238E27FC236}">
                <a16:creationId xmlns:a16="http://schemas.microsoft.com/office/drawing/2014/main" id="{0DB032F7-DF9C-7BA7-5B0B-65ED10FEA742}"/>
              </a:ext>
            </a:extLst>
          </p:cNvPr>
          <p:cNvPicPr>
            <a:picLocks noChangeAspect="1"/>
          </p:cNvPicPr>
          <p:nvPr/>
        </p:nvPicPr>
        <p:blipFill>
          <a:blip r:embed="rId3"/>
          <a:stretch>
            <a:fillRect/>
          </a:stretch>
        </p:blipFill>
        <p:spPr>
          <a:xfrm>
            <a:off x="4300097" y="101600"/>
            <a:ext cx="6494663" cy="6858000"/>
          </a:xfrm>
          <a:prstGeom prst="rect">
            <a:avLst/>
          </a:prstGeom>
        </p:spPr>
      </p:pic>
    </p:spTree>
    <p:extLst>
      <p:ext uri="{BB962C8B-B14F-4D97-AF65-F5344CB8AC3E}">
        <p14:creationId xmlns:p14="http://schemas.microsoft.com/office/powerpoint/2010/main" val="814238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CC324-5502-8548-9BF1-824F419DC275}"/>
              </a:ext>
            </a:extLst>
          </p:cNvPr>
          <p:cNvSpPr>
            <a:spLocks noGrp="1"/>
          </p:cNvSpPr>
          <p:nvPr>
            <p:ph type="title"/>
          </p:nvPr>
        </p:nvSpPr>
        <p:spPr/>
        <p:txBody>
          <a:bodyPr/>
          <a:lstStyle/>
          <a:p>
            <a:r>
              <a:rPr lang="en-US" dirty="0"/>
              <a:t>Transition to Workspace</a:t>
            </a:r>
          </a:p>
        </p:txBody>
      </p:sp>
      <p:sp>
        <p:nvSpPr>
          <p:cNvPr id="3" name="Content Placeholder 2">
            <a:extLst>
              <a:ext uri="{FF2B5EF4-FFF2-40B4-BE49-F238E27FC236}">
                <a16:creationId xmlns:a16="http://schemas.microsoft.com/office/drawing/2014/main" id="{A6920421-BFB4-2241-9B2D-8223389867F3}"/>
              </a:ext>
            </a:extLst>
          </p:cNvPr>
          <p:cNvSpPr>
            <a:spLocks noGrp="1"/>
          </p:cNvSpPr>
          <p:nvPr>
            <p:ph idx="1"/>
          </p:nvPr>
        </p:nvSpPr>
        <p:spPr/>
        <p:txBody>
          <a:bodyPr/>
          <a:lstStyle/>
          <a:p>
            <a:endParaRPr lang="en-US" dirty="0"/>
          </a:p>
          <a:p>
            <a:endParaRPr lang="en-US" dirty="0"/>
          </a:p>
        </p:txBody>
      </p:sp>
      <p:sp>
        <p:nvSpPr>
          <p:cNvPr id="4" name="Text Placeholder 2">
            <a:extLst>
              <a:ext uri="{FF2B5EF4-FFF2-40B4-BE49-F238E27FC236}">
                <a16:creationId xmlns:a16="http://schemas.microsoft.com/office/drawing/2014/main" id="{C956A1FC-397B-4842-96ED-2953F2B78E73}"/>
              </a:ext>
            </a:extLst>
          </p:cNvPr>
          <p:cNvSpPr txBox="1">
            <a:spLocks/>
          </p:cNvSpPr>
          <p:nvPr/>
        </p:nvSpPr>
        <p:spPr bwMode="auto">
          <a:xfrm>
            <a:off x="980872" y="3465722"/>
            <a:ext cx="9759172" cy="302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A554D"/>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lnSpc>
                <a:spcPct val="90000"/>
              </a:lnSpc>
              <a:spcBef>
                <a:spcPts val="500"/>
              </a:spcBef>
              <a:spcAft>
                <a:spcPct val="0"/>
              </a:spcAft>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lnSpc>
                <a:spcPct val="90000"/>
              </a:lnSpc>
              <a:spcBef>
                <a:spcPts val="500"/>
              </a:spcBef>
              <a:spcAft>
                <a:spcPct val="0"/>
              </a:spcAft>
              <a:buClr>
                <a:srgbClr val="FF554D"/>
              </a:buClr>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None/>
              <a:tabLst/>
              <a:defRPr/>
            </a:pPr>
            <a:r>
              <a:rPr kumimoji="0" lang="en-US" sz="28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Institution tasks:</a:t>
            </a:r>
          </a:p>
          <a:p>
            <a:pPr marL="342900" marR="0" lvl="0" indent="-3429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Send completed diagnostics to the workspace</a:t>
            </a:r>
          </a:p>
          <a:p>
            <a:pPr marL="342900" marR="0" lvl="0" indent="-3429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Identify contributors to correspond with the review team</a:t>
            </a:r>
          </a:p>
          <a:p>
            <a:pPr marL="342900" marR="0" lvl="0" indent="-3429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Locate the diagnostic in Cognia’s Platform in the workspace module</a:t>
            </a:r>
          </a:p>
          <a:p>
            <a:pPr marL="342900" marR="0" lvl="0" indent="-3429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Respond to review findings</a:t>
            </a:r>
            <a:endParaRPr kumimoji="0" lang="en-US" sz="2400" b="0" i="0" u="none" strike="sng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90000"/>
              </a:lnSpc>
              <a:spcBef>
                <a:spcPts val="1000"/>
              </a:spcBef>
              <a:spcAft>
                <a:spcPct val="0"/>
              </a:spcAft>
              <a:buClr>
                <a:srgbClr val="FA554D"/>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A1A1A"/>
                </a:solidFill>
                <a:effectLst/>
                <a:uLnTx/>
                <a:uFillTx/>
                <a:latin typeface="Arial" panose="020B0604020202020204" pitchFamily="34" charset="0"/>
                <a:ea typeface="+mn-ea"/>
                <a:cs typeface="Arial" panose="020B0604020202020204" pitchFamily="34" charset="0"/>
              </a:rPr>
              <a:t>Add notes and attachments to the responses</a:t>
            </a:r>
          </a:p>
        </p:txBody>
      </p:sp>
      <p:pic>
        <p:nvPicPr>
          <p:cNvPr id="6" name="Picture 5">
            <a:extLst>
              <a:ext uri="{FF2B5EF4-FFF2-40B4-BE49-F238E27FC236}">
                <a16:creationId xmlns:a16="http://schemas.microsoft.com/office/drawing/2014/main" id="{0273A3C3-82B5-564A-9388-BCA5016A4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872" y="1822314"/>
            <a:ext cx="8086928" cy="1313366"/>
          </a:xfrm>
          <a:prstGeom prst="rect">
            <a:avLst/>
          </a:prstGeom>
        </p:spPr>
      </p:pic>
    </p:spTree>
    <p:extLst>
      <p:ext uri="{BB962C8B-B14F-4D97-AF65-F5344CB8AC3E}">
        <p14:creationId xmlns:p14="http://schemas.microsoft.com/office/powerpoint/2010/main" val="319740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43D33"/>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2778DA9-6CDB-9644-94D4-2FC861B65947}"/>
              </a:ext>
            </a:extLst>
          </p:cNvPr>
          <p:cNvSpPr>
            <a:spLocks noGrp="1" noChangeArrowheads="1"/>
          </p:cNvSpPr>
          <p:nvPr>
            <p:ph type="ctrTitle"/>
          </p:nvPr>
        </p:nvSpPr>
        <p:spPr>
          <a:xfrm>
            <a:off x="4267200" y="1122363"/>
            <a:ext cx="6400800" cy="2932112"/>
          </a:xfrm>
        </p:spPr>
        <p:txBody>
          <a:bodyPr/>
          <a:lstStyle/>
          <a:p>
            <a:pPr algn="l"/>
            <a:br>
              <a:rPr lang="en-US" sz="6600">
                <a:solidFill>
                  <a:schemeClr val="bg1"/>
                </a:solidFill>
              </a:rPr>
            </a:br>
            <a:r>
              <a:rPr lang="en-US">
                <a:solidFill>
                  <a:schemeClr val="bg1"/>
                </a:solidFill>
              </a:rPr>
              <a:t>Workspace</a:t>
            </a:r>
            <a:endParaRPr lang="en-US" altLang="en-US" sz="6600">
              <a:solidFill>
                <a:schemeClr val="bg1"/>
              </a:solidFill>
            </a:endParaRPr>
          </a:p>
        </p:txBody>
      </p:sp>
      <p:pic>
        <p:nvPicPr>
          <p:cNvPr id="14340" name="Picture 10">
            <a:extLst>
              <a:ext uri="{FF2B5EF4-FFF2-40B4-BE49-F238E27FC236}">
                <a16:creationId xmlns:a16="http://schemas.microsoft.com/office/drawing/2014/main" id="{1B7C7807-3263-1C46-9F59-9E87D994A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8086">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picture containing icon&#10;&#10;Description automatically generated">
            <a:extLst>
              <a:ext uri="{FF2B5EF4-FFF2-40B4-BE49-F238E27FC236}">
                <a16:creationId xmlns:a16="http://schemas.microsoft.com/office/drawing/2014/main" id="{BA9E6250-C07E-4214-8649-658344F1717A}"/>
              </a:ext>
            </a:extLst>
          </p:cNvPr>
          <p:cNvPicPr>
            <a:picLocks noChangeAspect="1"/>
          </p:cNvPicPr>
          <p:nvPr/>
        </p:nvPicPr>
        <p:blipFill>
          <a:blip r:embed="rId4"/>
          <a:stretch>
            <a:fillRect/>
          </a:stretch>
        </p:blipFill>
        <p:spPr>
          <a:xfrm>
            <a:off x="4567646" y="4184289"/>
            <a:ext cx="2743200" cy="564266"/>
          </a:xfrm>
          <a:prstGeom prst="rect">
            <a:avLst/>
          </a:prstGeom>
        </p:spPr>
      </p:pic>
    </p:spTree>
    <p:extLst>
      <p:ext uri="{BB962C8B-B14F-4D97-AF65-F5344CB8AC3E}">
        <p14:creationId xmlns:p14="http://schemas.microsoft.com/office/powerpoint/2010/main" val="145177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Workspace</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642494" y="1473200"/>
            <a:ext cx="8295066" cy="517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45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187FD53-C5DE-E5AD-415D-48D3839CD4B5}"/>
              </a:ext>
            </a:extLst>
          </p:cNvPr>
          <p:cNvPicPr>
            <a:picLocks noGrp="1" noChangeAspect="1"/>
          </p:cNvPicPr>
          <p:nvPr>
            <p:ph idx="1"/>
          </p:nvPr>
        </p:nvPicPr>
        <p:blipFill>
          <a:blip r:embed="rId2"/>
          <a:stretch>
            <a:fillRect/>
          </a:stretch>
        </p:blipFill>
        <p:spPr>
          <a:xfrm>
            <a:off x="23191" y="332606"/>
            <a:ext cx="12067375" cy="6160269"/>
          </a:xfrm>
          <a:prstGeom prst="rect">
            <a:avLst/>
          </a:prstGeom>
        </p:spPr>
      </p:pic>
      <p:sp>
        <p:nvSpPr>
          <p:cNvPr id="2" name="Title 1">
            <a:extLst>
              <a:ext uri="{FF2B5EF4-FFF2-40B4-BE49-F238E27FC236}">
                <a16:creationId xmlns:a16="http://schemas.microsoft.com/office/drawing/2014/main" id="{DEB262F9-975C-462E-81C0-B00064A90B63}"/>
              </a:ext>
            </a:extLst>
          </p:cNvPr>
          <p:cNvSpPr>
            <a:spLocks noGrp="1"/>
          </p:cNvSpPr>
          <p:nvPr>
            <p:ph type="title"/>
          </p:nvPr>
        </p:nvSpPr>
        <p:spPr/>
        <p:txBody>
          <a:bodyPr/>
          <a:lstStyle/>
          <a:p>
            <a:endParaRPr lang="en-US"/>
          </a:p>
        </p:txBody>
      </p:sp>
      <p:sp>
        <p:nvSpPr>
          <p:cNvPr id="5" name="Arrow: Up 4">
            <a:extLst>
              <a:ext uri="{FF2B5EF4-FFF2-40B4-BE49-F238E27FC236}">
                <a16:creationId xmlns:a16="http://schemas.microsoft.com/office/drawing/2014/main" id="{C532795B-AA36-410B-B7B6-30CF6699D844}"/>
              </a:ext>
            </a:extLst>
          </p:cNvPr>
          <p:cNvSpPr/>
          <p:nvPr/>
        </p:nvSpPr>
        <p:spPr>
          <a:xfrm>
            <a:off x="6330063" y="958471"/>
            <a:ext cx="1680876" cy="17749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solidFill>
                  <a:srgbClr val="FFFFFF"/>
                </a:solidFill>
                <a:latin typeface="Calibri" panose="020F0502020204030204"/>
              </a:rPr>
              <a:t>eProve</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Arrow: Up 7">
            <a:extLst>
              <a:ext uri="{FF2B5EF4-FFF2-40B4-BE49-F238E27FC236}">
                <a16:creationId xmlns:a16="http://schemas.microsoft.com/office/drawing/2014/main" id="{DC6C1EF9-F7EB-4F5F-FFC8-3E10B4E67C2F}"/>
              </a:ext>
            </a:extLst>
          </p:cNvPr>
          <p:cNvSpPr/>
          <p:nvPr/>
        </p:nvSpPr>
        <p:spPr>
          <a:xfrm>
            <a:off x="4752859" y="986066"/>
            <a:ext cx="1680876" cy="155598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CLC</a:t>
            </a:r>
          </a:p>
        </p:txBody>
      </p:sp>
    </p:spTree>
    <p:extLst>
      <p:ext uri="{BB962C8B-B14F-4D97-AF65-F5344CB8AC3E}">
        <p14:creationId xmlns:p14="http://schemas.microsoft.com/office/powerpoint/2010/main" val="1014811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E6BE-283F-483E-B1A8-9A449DC6280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BAD31B9-3658-471B-8FEE-CF8DD140DF0F}"/>
              </a:ext>
            </a:extLst>
          </p:cNvPr>
          <p:cNvSpPr>
            <a:spLocks noGrp="1"/>
          </p:cNvSpPr>
          <p:nvPr>
            <p:ph idx="1"/>
          </p:nvPr>
        </p:nvSpPr>
        <p:spPr/>
        <p:txBody>
          <a:bodyPr/>
          <a:lstStyle/>
          <a:p>
            <a:pPr marL="342900" marR="0" lvl="0" indent="-342900">
              <a:spcBef>
                <a:spcPts val="0"/>
              </a:spcBef>
              <a:spcAft>
                <a:spcPts val="0"/>
              </a:spcAft>
              <a:buFont typeface="Symbol" panose="05050102010706020507" pitchFamily="18" charset="2"/>
              <a:buChar char=""/>
            </a:pPr>
            <a:r>
              <a:rPr lang="en-US" sz="4000" dirty="0">
                <a:latin typeface="Calibri" panose="020F0502020204030204" pitchFamily="34" charset="0"/>
                <a:ea typeface="Calibri" panose="020F0502020204030204" pitchFamily="34" charset="0"/>
                <a:cs typeface="Times New Roman" panose="02020603050405020304" pitchFamily="18" charset="0"/>
              </a:rPr>
              <a:t>Workspaces are created on 2-8-23 and 2-9-23</a:t>
            </a:r>
          </a:p>
          <a:p>
            <a:pPr marL="0" marR="0" lvl="0" indent="0">
              <a:spcBef>
                <a:spcPts val="0"/>
              </a:spcBef>
              <a:spcAft>
                <a:spcPts val="0"/>
              </a:spcAft>
              <a:buNone/>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4000" dirty="0">
                <a:latin typeface="Calibri" panose="020F0502020204030204" pitchFamily="34" charset="0"/>
                <a:ea typeface="Calibri" panose="020F0502020204030204" pitchFamily="34" charset="0"/>
                <a:cs typeface="Times New Roman" panose="02020603050405020304" pitchFamily="18" charset="0"/>
              </a:rPr>
              <a:t>Must accept the invite within 24-48 hours</a:t>
            </a:r>
          </a:p>
          <a:p>
            <a:pPr marL="0" marR="0" lvl="0" indent="0">
              <a:spcBef>
                <a:spcPts val="0"/>
              </a:spcBef>
              <a:spcAft>
                <a:spcPts val="0"/>
              </a:spcAft>
              <a:buNone/>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4000" dirty="0">
                <a:latin typeface="Calibri" panose="020F0502020204030204" pitchFamily="34" charset="0"/>
                <a:ea typeface="Calibri" panose="020F0502020204030204" pitchFamily="34" charset="0"/>
                <a:cs typeface="Times New Roman" panose="02020603050405020304" pitchFamily="18" charset="0"/>
              </a:rPr>
              <a:t>Head of Institution (Site Coordinators) will receive an automated email invitation. </a:t>
            </a:r>
          </a:p>
          <a:p>
            <a:endParaRPr lang="en-US" dirty="0"/>
          </a:p>
        </p:txBody>
      </p:sp>
      <p:pic>
        <p:nvPicPr>
          <p:cNvPr id="4" name="Picture 2" descr="A picture containing icon&#10;&#10;Description automatically generated">
            <a:extLst>
              <a:ext uri="{FF2B5EF4-FFF2-40B4-BE49-F238E27FC236}">
                <a16:creationId xmlns:a16="http://schemas.microsoft.com/office/drawing/2014/main" id="{78F1C3CA-B27E-4676-87A9-0F544C22B629}"/>
              </a:ext>
            </a:extLst>
          </p:cNvPr>
          <p:cNvPicPr>
            <a:picLocks noChangeAspect="1"/>
          </p:cNvPicPr>
          <p:nvPr/>
        </p:nvPicPr>
        <p:blipFill>
          <a:blip r:embed="rId3"/>
          <a:stretch>
            <a:fillRect/>
          </a:stretch>
        </p:blipFill>
        <p:spPr>
          <a:xfrm>
            <a:off x="838200" y="585048"/>
            <a:ext cx="4445390" cy="914400"/>
          </a:xfrm>
          <a:prstGeom prst="rect">
            <a:avLst/>
          </a:prstGeom>
        </p:spPr>
      </p:pic>
    </p:spTree>
    <p:extLst>
      <p:ext uri="{BB962C8B-B14F-4D97-AF65-F5344CB8AC3E}">
        <p14:creationId xmlns:p14="http://schemas.microsoft.com/office/powerpoint/2010/main" val="3340002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E6BE-283F-483E-B1A8-9A449DC6280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BAD31B9-3658-471B-8FEE-CF8DD140DF0F}"/>
              </a:ext>
            </a:extLst>
          </p:cNvPr>
          <p:cNvSpPr>
            <a:spLocks noGrp="1"/>
          </p:cNvSpPr>
          <p:nvPr>
            <p:ph idx="1"/>
          </p:nvPr>
        </p:nvSpPr>
        <p:spPr/>
        <p:txBody>
          <a:bodyPr/>
          <a:lstStyle/>
          <a:p>
            <a:pPr marL="342900" marR="0" lvl="0" indent="-342900">
              <a:spcBef>
                <a:spcPts val="0"/>
              </a:spcBef>
              <a:spcAft>
                <a:spcPts val="0"/>
              </a:spcAft>
              <a:buFont typeface="Symbol" panose="05050102010706020507" pitchFamily="18" charset="2"/>
              <a:buChar char=""/>
            </a:pPr>
            <a:r>
              <a:rPr lang="en-US" sz="4000" dirty="0">
                <a:latin typeface="Calibri" panose="020F0502020204030204" pitchFamily="34" charset="0"/>
                <a:ea typeface="Calibri" panose="020F0502020204030204" pitchFamily="34" charset="0"/>
                <a:cs typeface="Times New Roman" panose="02020603050405020304" pitchFamily="18" charset="0"/>
              </a:rPr>
              <a:t>Locate </a:t>
            </a:r>
            <a:r>
              <a:rPr lang="en-US" sz="4000" dirty="0">
                <a:effectLst/>
                <a:latin typeface="Calibri" panose="020F0502020204030204" pitchFamily="34" charset="0"/>
                <a:ea typeface="Calibri" panose="020F0502020204030204" pitchFamily="34" charset="0"/>
                <a:cs typeface="Times New Roman" panose="02020603050405020304" pitchFamily="18" charset="0"/>
              </a:rPr>
              <a:t>the Corrective Action Plan or findings in workspace following </a:t>
            </a:r>
            <a:r>
              <a:rPr lang="en-US" sz="4000" dirty="0">
                <a:latin typeface="Calibri" panose="020F0502020204030204" pitchFamily="34" charset="0"/>
                <a:ea typeface="Calibri" panose="020F0502020204030204" pitchFamily="34" charset="0"/>
                <a:cs typeface="Times New Roman" panose="02020603050405020304" pitchFamily="18" charset="0"/>
              </a:rPr>
              <a:t>either a site visit or once ALSDE has reviewed your responses and evidence from the diagnostic.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4000" dirty="0">
                <a:latin typeface="Calibri" panose="020F0502020204030204" pitchFamily="34" charset="0"/>
                <a:ea typeface="Calibri" panose="020F0502020204030204" pitchFamily="34" charset="0"/>
                <a:cs typeface="Times New Roman" panose="02020603050405020304" pitchFamily="18" charset="0"/>
              </a:rPr>
              <a:t>If a Finding is created the HOI within the workspace will receive a notification email. </a:t>
            </a:r>
          </a:p>
          <a:p>
            <a:pPr marL="0" marR="0" lvl="0" indent="0">
              <a:spcBef>
                <a:spcPts val="0"/>
              </a:spcBef>
              <a:spcAft>
                <a:spcPts val="0"/>
              </a:spcAft>
              <a:buNone/>
            </a:pPr>
            <a:endParaRPr lang="en-US" sz="40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4000" dirty="0">
                <a:latin typeface="Calibri" panose="020F0502020204030204" pitchFamily="34" charset="0"/>
                <a:ea typeface="Calibri" panose="020F0502020204030204" pitchFamily="34" charset="0"/>
                <a:cs typeface="Times New Roman" panose="02020603050405020304" pitchFamily="18" charset="0"/>
              </a:rPr>
              <a:t>R</a:t>
            </a:r>
            <a:r>
              <a:rPr lang="en-US" sz="4000" dirty="0">
                <a:effectLst/>
                <a:latin typeface="Calibri" panose="020F0502020204030204" pitchFamily="34" charset="0"/>
                <a:ea typeface="Calibri" panose="020F0502020204030204" pitchFamily="34" charset="0"/>
                <a:cs typeface="Times New Roman" panose="02020603050405020304" pitchFamily="18" charset="0"/>
              </a:rPr>
              <a:t>espond to findings in Workspace</a:t>
            </a:r>
            <a:endParaRPr lang="en-US" sz="4000" dirty="0">
              <a:effectLst/>
              <a:latin typeface="Calibri" panose="020F0502020204030204" pitchFamily="34" charset="0"/>
              <a:ea typeface="Calibri" panose="020F0502020204030204" pitchFamily="34" charset="0"/>
            </a:endParaRPr>
          </a:p>
          <a:p>
            <a:endParaRPr lang="en-US" dirty="0"/>
          </a:p>
        </p:txBody>
      </p:sp>
      <p:pic>
        <p:nvPicPr>
          <p:cNvPr id="4" name="Picture 2" descr="A picture containing icon&#10;&#10;Description automatically generated">
            <a:extLst>
              <a:ext uri="{FF2B5EF4-FFF2-40B4-BE49-F238E27FC236}">
                <a16:creationId xmlns:a16="http://schemas.microsoft.com/office/drawing/2014/main" id="{78F1C3CA-B27E-4676-87A9-0F544C22B629}"/>
              </a:ext>
            </a:extLst>
          </p:cNvPr>
          <p:cNvPicPr>
            <a:picLocks noChangeAspect="1"/>
          </p:cNvPicPr>
          <p:nvPr/>
        </p:nvPicPr>
        <p:blipFill>
          <a:blip r:embed="rId3"/>
          <a:stretch>
            <a:fillRect/>
          </a:stretch>
        </p:blipFill>
        <p:spPr>
          <a:xfrm>
            <a:off x="838200" y="585048"/>
            <a:ext cx="4445390" cy="914400"/>
          </a:xfrm>
          <a:prstGeom prst="rect">
            <a:avLst/>
          </a:prstGeom>
        </p:spPr>
      </p:pic>
    </p:spTree>
    <p:extLst>
      <p:ext uri="{BB962C8B-B14F-4D97-AF65-F5344CB8AC3E}">
        <p14:creationId xmlns:p14="http://schemas.microsoft.com/office/powerpoint/2010/main" val="1662695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43D33"/>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2778DA9-6CDB-9644-94D4-2FC861B65947}"/>
              </a:ext>
            </a:extLst>
          </p:cNvPr>
          <p:cNvSpPr>
            <a:spLocks noGrp="1" noChangeArrowheads="1"/>
          </p:cNvSpPr>
          <p:nvPr>
            <p:ph type="ctrTitle"/>
          </p:nvPr>
        </p:nvSpPr>
        <p:spPr>
          <a:xfrm>
            <a:off x="4267200" y="1122363"/>
            <a:ext cx="6400800" cy="2932112"/>
          </a:xfrm>
        </p:spPr>
        <p:txBody>
          <a:bodyPr/>
          <a:lstStyle/>
          <a:p>
            <a:pPr algn="l"/>
            <a:br>
              <a:rPr lang="en-US" sz="6600" dirty="0">
                <a:solidFill>
                  <a:schemeClr val="bg1"/>
                </a:solidFill>
              </a:rPr>
            </a:br>
            <a:r>
              <a:rPr lang="en-US" sz="4400" dirty="0">
                <a:solidFill>
                  <a:schemeClr val="bg1"/>
                </a:solidFill>
              </a:rPr>
              <a:t>Workspace</a:t>
            </a:r>
            <a:br>
              <a:rPr lang="en-US" sz="4400" dirty="0">
                <a:solidFill>
                  <a:schemeClr val="bg1"/>
                </a:solidFill>
              </a:rPr>
            </a:br>
            <a:r>
              <a:rPr lang="en-US" sz="4400" dirty="0">
                <a:solidFill>
                  <a:schemeClr val="bg1"/>
                </a:solidFill>
              </a:rPr>
              <a:t>Locating Findings after a ALSDE has reviewed your diagnostic and discussed with the institution. </a:t>
            </a:r>
            <a:endParaRPr lang="en-US" altLang="en-US" sz="6600" dirty="0">
              <a:solidFill>
                <a:schemeClr val="bg1"/>
              </a:solidFill>
            </a:endParaRPr>
          </a:p>
        </p:txBody>
      </p:sp>
      <p:pic>
        <p:nvPicPr>
          <p:cNvPr id="14340" name="Picture 10">
            <a:extLst>
              <a:ext uri="{FF2B5EF4-FFF2-40B4-BE49-F238E27FC236}">
                <a16:creationId xmlns:a16="http://schemas.microsoft.com/office/drawing/2014/main" id="{1B7C7807-3263-1C46-9F59-9E87D994A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8086">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picture containing icon&#10;&#10;Description automatically generated">
            <a:extLst>
              <a:ext uri="{FF2B5EF4-FFF2-40B4-BE49-F238E27FC236}">
                <a16:creationId xmlns:a16="http://schemas.microsoft.com/office/drawing/2014/main" id="{BA9E6250-C07E-4214-8649-658344F1717A}"/>
              </a:ext>
            </a:extLst>
          </p:cNvPr>
          <p:cNvPicPr>
            <a:picLocks noChangeAspect="1"/>
          </p:cNvPicPr>
          <p:nvPr/>
        </p:nvPicPr>
        <p:blipFill>
          <a:blip r:embed="rId4"/>
          <a:stretch>
            <a:fillRect/>
          </a:stretch>
        </p:blipFill>
        <p:spPr>
          <a:xfrm>
            <a:off x="4567646" y="4184289"/>
            <a:ext cx="2743200" cy="564266"/>
          </a:xfrm>
          <a:prstGeom prst="rect">
            <a:avLst/>
          </a:prstGeom>
        </p:spPr>
      </p:pic>
    </p:spTree>
    <p:extLst>
      <p:ext uri="{BB962C8B-B14F-4D97-AF65-F5344CB8AC3E}">
        <p14:creationId xmlns:p14="http://schemas.microsoft.com/office/powerpoint/2010/main" val="3554319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81B13-C9E9-244C-9840-0828C18AB669}"/>
              </a:ext>
            </a:extLst>
          </p:cNvPr>
          <p:cNvSpPr>
            <a:spLocks noGrp="1"/>
          </p:cNvSpPr>
          <p:nvPr>
            <p:ph type="title"/>
          </p:nvPr>
        </p:nvSpPr>
        <p:spPr/>
        <p:txBody>
          <a:bodyPr/>
          <a:lstStyle/>
          <a:p>
            <a:r>
              <a:rPr lang="en-US" dirty="0"/>
              <a:t>Notification to the district</a:t>
            </a:r>
          </a:p>
        </p:txBody>
      </p:sp>
      <p:pic>
        <p:nvPicPr>
          <p:cNvPr id="4" name="Content Placeholder 3">
            <a:extLst>
              <a:ext uri="{FF2B5EF4-FFF2-40B4-BE49-F238E27FC236}">
                <a16:creationId xmlns:a16="http://schemas.microsoft.com/office/drawing/2014/main" id="{854542D1-EF67-384F-A19A-9C59E5D89E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7301832" cy="4351338"/>
          </a:xfrm>
          <a:prstGeom prst="rect">
            <a:avLst/>
          </a:prstGeom>
        </p:spPr>
      </p:pic>
    </p:spTree>
    <p:extLst>
      <p:ext uri="{BB962C8B-B14F-4D97-AF65-F5344CB8AC3E}">
        <p14:creationId xmlns:p14="http://schemas.microsoft.com/office/powerpoint/2010/main" val="2639882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214E-0178-8D43-86F5-71504D129668}"/>
              </a:ext>
            </a:extLst>
          </p:cNvPr>
          <p:cNvSpPr>
            <a:spLocks noGrp="1"/>
          </p:cNvSpPr>
          <p:nvPr>
            <p:ph type="title"/>
          </p:nvPr>
        </p:nvSpPr>
        <p:spPr/>
        <p:txBody>
          <a:bodyPr/>
          <a:lstStyle/>
          <a:p>
            <a:r>
              <a:rPr lang="en-US" dirty="0"/>
              <a:t>Manage resources</a:t>
            </a:r>
          </a:p>
        </p:txBody>
      </p:sp>
      <p:pic>
        <p:nvPicPr>
          <p:cNvPr id="4" name="Content Placeholder 3">
            <a:extLst>
              <a:ext uri="{FF2B5EF4-FFF2-40B4-BE49-F238E27FC236}">
                <a16:creationId xmlns:a16="http://schemas.microsoft.com/office/drawing/2014/main" id="{79D38B19-6CEF-664E-B40F-7BE1AD30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7450"/>
          <a:stretch/>
        </p:blipFill>
        <p:spPr>
          <a:xfrm>
            <a:off x="838200" y="1925700"/>
            <a:ext cx="10515600" cy="4151188"/>
          </a:xfrm>
          <a:prstGeom prst="rect">
            <a:avLst/>
          </a:prstGeom>
        </p:spPr>
      </p:pic>
    </p:spTree>
    <p:extLst>
      <p:ext uri="{BB962C8B-B14F-4D97-AF65-F5344CB8AC3E}">
        <p14:creationId xmlns:p14="http://schemas.microsoft.com/office/powerpoint/2010/main" val="4075472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63F0-1519-7746-857F-89AE4999A3A0}"/>
              </a:ext>
            </a:extLst>
          </p:cNvPr>
          <p:cNvSpPr>
            <a:spLocks noGrp="1"/>
          </p:cNvSpPr>
          <p:nvPr>
            <p:ph type="title"/>
          </p:nvPr>
        </p:nvSpPr>
        <p:spPr/>
        <p:txBody>
          <a:bodyPr/>
          <a:lstStyle/>
          <a:p>
            <a:r>
              <a:rPr lang="en-US" dirty="0"/>
              <a:t>Use findings</a:t>
            </a:r>
          </a:p>
        </p:txBody>
      </p:sp>
      <p:pic>
        <p:nvPicPr>
          <p:cNvPr id="4" name="Content Placeholder 3">
            <a:extLst>
              <a:ext uri="{FF2B5EF4-FFF2-40B4-BE49-F238E27FC236}">
                <a16:creationId xmlns:a16="http://schemas.microsoft.com/office/drawing/2014/main" id="{FD978B5D-6B7F-704D-B1C6-04B3D362AF6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8119"/>
          <a:stretch/>
        </p:blipFill>
        <p:spPr>
          <a:xfrm>
            <a:off x="838199" y="1690688"/>
            <a:ext cx="7952401" cy="4377604"/>
          </a:xfrm>
          <a:prstGeom prst="rect">
            <a:avLst/>
          </a:prstGeom>
        </p:spPr>
      </p:pic>
      <p:pic>
        <p:nvPicPr>
          <p:cNvPr id="3" name="Picture 2">
            <a:extLst>
              <a:ext uri="{FF2B5EF4-FFF2-40B4-BE49-F238E27FC236}">
                <a16:creationId xmlns:a16="http://schemas.microsoft.com/office/drawing/2014/main" id="{9DC2F58E-C668-3FD1-D30E-175BDB8A7686}"/>
              </a:ext>
            </a:extLst>
          </p:cNvPr>
          <p:cNvPicPr>
            <a:picLocks noChangeAspect="1"/>
          </p:cNvPicPr>
          <p:nvPr/>
        </p:nvPicPr>
        <p:blipFill>
          <a:blip r:embed="rId4"/>
          <a:stretch>
            <a:fillRect/>
          </a:stretch>
        </p:blipFill>
        <p:spPr>
          <a:xfrm>
            <a:off x="2994619" y="2848596"/>
            <a:ext cx="944962" cy="335309"/>
          </a:xfrm>
          <a:prstGeom prst="rect">
            <a:avLst/>
          </a:prstGeom>
        </p:spPr>
      </p:pic>
    </p:spTree>
    <p:extLst>
      <p:ext uri="{BB962C8B-B14F-4D97-AF65-F5344CB8AC3E}">
        <p14:creationId xmlns:p14="http://schemas.microsoft.com/office/powerpoint/2010/main" val="3474145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B7909-F123-0F40-8E6F-DCBD2611D7A5}"/>
              </a:ext>
            </a:extLst>
          </p:cNvPr>
          <p:cNvSpPr>
            <a:spLocks noGrp="1"/>
          </p:cNvSpPr>
          <p:nvPr>
            <p:ph type="title"/>
          </p:nvPr>
        </p:nvSpPr>
        <p:spPr>
          <a:xfrm>
            <a:off x="228599" y="185354"/>
            <a:ext cx="2590799" cy="1349375"/>
          </a:xfrm>
        </p:spPr>
        <p:txBody>
          <a:bodyPr/>
          <a:lstStyle/>
          <a:p>
            <a:r>
              <a:rPr lang="en-US" dirty="0"/>
              <a:t>Review findings</a:t>
            </a:r>
          </a:p>
        </p:txBody>
      </p:sp>
      <p:pic>
        <p:nvPicPr>
          <p:cNvPr id="4" name="Content Placeholder 3">
            <a:extLst>
              <a:ext uri="{FF2B5EF4-FFF2-40B4-BE49-F238E27FC236}">
                <a16:creationId xmlns:a16="http://schemas.microsoft.com/office/drawing/2014/main" id="{D49EEFF2-D944-C047-A890-36094864D5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657" b="44444"/>
          <a:stretch/>
        </p:blipFill>
        <p:spPr>
          <a:xfrm>
            <a:off x="2819399" y="185354"/>
            <a:ext cx="8953502" cy="6653596"/>
          </a:xfrm>
          <a:prstGeom prst="rect">
            <a:avLst/>
          </a:prstGeom>
        </p:spPr>
      </p:pic>
      <p:sp>
        <p:nvSpPr>
          <p:cNvPr id="3" name="Oval 2">
            <a:extLst>
              <a:ext uri="{FF2B5EF4-FFF2-40B4-BE49-F238E27FC236}">
                <a16:creationId xmlns:a16="http://schemas.microsoft.com/office/drawing/2014/main" id="{2F7E5993-812F-4E7F-BF36-BB512C75179E}"/>
              </a:ext>
            </a:extLst>
          </p:cNvPr>
          <p:cNvSpPr/>
          <p:nvPr/>
        </p:nvSpPr>
        <p:spPr>
          <a:xfrm>
            <a:off x="8839200" y="1962150"/>
            <a:ext cx="1257301" cy="5524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860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F60B-5CCA-7D4E-AF56-461AFB19D922}"/>
              </a:ext>
            </a:extLst>
          </p:cNvPr>
          <p:cNvSpPr>
            <a:spLocks noGrp="1"/>
          </p:cNvSpPr>
          <p:nvPr>
            <p:ph type="title"/>
          </p:nvPr>
        </p:nvSpPr>
        <p:spPr>
          <a:xfrm>
            <a:off x="838200" y="1"/>
            <a:ext cx="11182004" cy="1050878"/>
          </a:xfrm>
        </p:spPr>
        <p:txBody>
          <a:bodyPr/>
          <a:lstStyle/>
          <a:p>
            <a:r>
              <a:rPr lang="en-US" dirty="0"/>
              <a:t>Notification for review findings updates</a:t>
            </a:r>
          </a:p>
        </p:txBody>
      </p:sp>
      <p:pic>
        <p:nvPicPr>
          <p:cNvPr id="4" name="Content Placeholder 3">
            <a:extLst>
              <a:ext uri="{FF2B5EF4-FFF2-40B4-BE49-F238E27FC236}">
                <a16:creationId xmlns:a16="http://schemas.microsoft.com/office/drawing/2014/main" id="{56DD41FE-BC20-E24A-8A84-8C4D2FEFF2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7380" y="900752"/>
            <a:ext cx="10118295" cy="6029737"/>
          </a:xfrm>
          <a:prstGeom prst="rect">
            <a:avLst/>
          </a:prstGeom>
        </p:spPr>
      </p:pic>
    </p:spTree>
    <p:extLst>
      <p:ext uri="{BB962C8B-B14F-4D97-AF65-F5344CB8AC3E}">
        <p14:creationId xmlns:p14="http://schemas.microsoft.com/office/powerpoint/2010/main" val="5259361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14A3-E6D5-CE41-8CB7-90D2F0616886}"/>
              </a:ext>
            </a:extLst>
          </p:cNvPr>
          <p:cNvSpPr>
            <a:spLocks noGrp="1"/>
          </p:cNvSpPr>
          <p:nvPr>
            <p:ph type="title"/>
          </p:nvPr>
        </p:nvSpPr>
        <p:spPr>
          <a:xfrm>
            <a:off x="838200" y="365125"/>
            <a:ext cx="2609850" cy="1325563"/>
          </a:xfrm>
        </p:spPr>
        <p:txBody>
          <a:bodyPr/>
          <a:lstStyle/>
          <a:p>
            <a:r>
              <a:rPr lang="en-US" dirty="0"/>
              <a:t>Edit findings</a:t>
            </a:r>
          </a:p>
        </p:txBody>
      </p:sp>
      <p:pic>
        <p:nvPicPr>
          <p:cNvPr id="4" name="Content Placeholder 3">
            <a:extLst>
              <a:ext uri="{FF2B5EF4-FFF2-40B4-BE49-F238E27FC236}">
                <a16:creationId xmlns:a16="http://schemas.microsoft.com/office/drawing/2014/main" id="{7C8397FB-CE7E-004C-9850-9A51E747D5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374" t="12221" r="20129" b="39164"/>
          <a:stretch/>
        </p:blipFill>
        <p:spPr>
          <a:xfrm>
            <a:off x="4667250" y="202650"/>
            <a:ext cx="6467930" cy="6021158"/>
          </a:xfrm>
          <a:prstGeom prst="rect">
            <a:avLst/>
          </a:prstGeom>
        </p:spPr>
      </p:pic>
      <p:pic>
        <p:nvPicPr>
          <p:cNvPr id="5" name="Content Placeholder 3">
            <a:extLst>
              <a:ext uri="{FF2B5EF4-FFF2-40B4-BE49-F238E27FC236}">
                <a16:creationId xmlns:a16="http://schemas.microsoft.com/office/drawing/2014/main" id="{87D47F26-8349-1241-A86E-17B564DCB529}"/>
              </a:ext>
            </a:extLst>
          </p:cNvPr>
          <p:cNvPicPr>
            <a:picLocks noChangeAspect="1"/>
          </p:cNvPicPr>
          <p:nvPr/>
        </p:nvPicPr>
        <p:blipFill rotWithShape="1">
          <a:blip r:embed="rId3">
            <a:extLst>
              <a:ext uri="{28A0092B-C50C-407E-A947-70E740481C1C}">
                <a14:useLocalDpi xmlns:a14="http://schemas.microsoft.com/office/drawing/2010/main" val="0"/>
              </a:ext>
            </a:extLst>
          </a:blip>
          <a:srcRect l="21374" t="59455" r="20129" b="7779"/>
          <a:stretch/>
        </p:blipFill>
        <p:spPr bwMode="auto">
          <a:xfrm>
            <a:off x="4667250" y="2597015"/>
            <a:ext cx="6467930" cy="405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5045-AAFE-9547-8005-1F312CF62C1B}"/>
              </a:ext>
            </a:extLst>
          </p:cNvPr>
          <p:cNvSpPr>
            <a:spLocks noGrp="1"/>
          </p:cNvSpPr>
          <p:nvPr>
            <p:ph type="title"/>
          </p:nvPr>
        </p:nvSpPr>
        <p:spPr>
          <a:xfrm>
            <a:off x="397625" y="536575"/>
            <a:ext cx="4191000" cy="1325563"/>
          </a:xfrm>
        </p:spPr>
        <p:txBody>
          <a:bodyPr/>
          <a:lstStyle/>
          <a:p>
            <a:r>
              <a:rPr lang="en-US" dirty="0"/>
              <a:t>Communicate findings</a:t>
            </a:r>
          </a:p>
        </p:txBody>
      </p:sp>
      <p:pic>
        <p:nvPicPr>
          <p:cNvPr id="4" name="Content Placeholder 3">
            <a:extLst>
              <a:ext uri="{FF2B5EF4-FFF2-40B4-BE49-F238E27FC236}">
                <a16:creationId xmlns:a16="http://schemas.microsoft.com/office/drawing/2014/main" id="{7C99DD80-5803-F643-B693-01AF231D79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4248150" y="169012"/>
            <a:ext cx="7029450" cy="6688988"/>
          </a:xfrm>
          <a:prstGeom prst="rect">
            <a:avLst/>
          </a:prstGeom>
        </p:spPr>
      </p:pic>
    </p:spTree>
    <p:extLst>
      <p:ext uri="{BB962C8B-B14F-4D97-AF65-F5344CB8AC3E}">
        <p14:creationId xmlns:p14="http://schemas.microsoft.com/office/powerpoint/2010/main" val="1160781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40BE-98AF-4C22-9B3F-75A328F7694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43E18BE-14D5-4B6C-A8D7-0D4C20221703}"/>
              </a:ext>
            </a:extLst>
          </p:cNvPr>
          <p:cNvPicPr>
            <a:picLocks noGrp="1" noChangeAspect="1"/>
          </p:cNvPicPr>
          <p:nvPr>
            <p:ph idx="1"/>
          </p:nvPr>
        </p:nvPicPr>
        <p:blipFill>
          <a:blip r:embed="rId2"/>
          <a:stretch>
            <a:fillRect/>
          </a:stretch>
        </p:blipFill>
        <p:spPr>
          <a:xfrm>
            <a:off x="-1082388" y="446788"/>
            <a:ext cx="13374765" cy="5964423"/>
          </a:xfrm>
          <a:prstGeom prst="rect">
            <a:avLst/>
          </a:prstGeom>
        </p:spPr>
      </p:pic>
      <p:sp>
        <p:nvSpPr>
          <p:cNvPr id="5" name="Speech Bubble: Rectangle 4">
            <a:extLst>
              <a:ext uri="{FF2B5EF4-FFF2-40B4-BE49-F238E27FC236}">
                <a16:creationId xmlns:a16="http://schemas.microsoft.com/office/drawing/2014/main" id="{5F9A6A26-7603-421B-9804-EE11BC270CC2}"/>
              </a:ext>
            </a:extLst>
          </p:cNvPr>
          <p:cNvSpPr/>
          <p:nvPr/>
        </p:nvSpPr>
        <p:spPr>
          <a:xfrm>
            <a:off x="3158835" y="3274620"/>
            <a:ext cx="2196935" cy="912500"/>
          </a:xfrm>
          <a:prstGeom prst="wedgeRectCallout">
            <a:avLst>
              <a:gd name="adj1" fmla="val -119534"/>
              <a:gd name="adj2" fmla="val -207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Enter your email address and your password</a:t>
            </a:r>
          </a:p>
        </p:txBody>
      </p:sp>
    </p:spTree>
    <p:extLst>
      <p:ext uri="{BB962C8B-B14F-4D97-AF65-F5344CB8AC3E}">
        <p14:creationId xmlns:p14="http://schemas.microsoft.com/office/powerpoint/2010/main" val="3808727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5289E-FE82-5E46-A07F-2E1C6A08A496}"/>
              </a:ext>
            </a:extLst>
          </p:cNvPr>
          <p:cNvSpPr>
            <a:spLocks noGrp="1"/>
          </p:cNvSpPr>
          <p:nvPr>
            <p:ph type="title"/>
          </p:nvPr>
        </p:nvSpPr>
        <p:spPr>
          <a:xfrm>
            <a:off x="361950" y="365125"/>
            <a:ext cx="3124200" cy="1325563"/>
          </a:xfrm>
        </p:spPr>
        <p:txBody>
          <a:bodyPr/>
          <a:lstStyle/>
          <a:p>
            <a:r>
              <a:rPr lang="en-US" dirty="0"/>
              <a:t>Monitor findings</a:t>
            </a:r>
          </a:p>
        </p:txBody>
      </p:sp>
      <p:pic>
        <p:nvPicPr>
          <p:cNvPr id="4" name="Content Placeholder 3">
            <a:extLst>
              <a:ext uri="{FF2B5EF4-FFF2-40B4-BE49-F238E27FC236}">
                <a16:creationId xmlns:a16="http://schemas.microsoft.com/office/drawing/2014/main" id="{889E171D-6049-774B-8710-7F0D1081126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102"/>
          <a:stretch/>
        </p:blipFill>
        <p:spPr>
          <a:xfrm>
            <a:off x="3486150" y="214242"/>
            <a:ext cx="8343900" cy="6733377"/>
          </a:xfrm>
          <a:prstGeom prst="rect">
            <a:avLst/>
          </a:prstGeom>
        </p:spPr>
      </p:pic>
    </p:spTree>
    <p:extLst>
      <p:ext uri="{BB962C8B-B14F-4D97-AF65-F5344CB8AC3E}">
        <p14:creationId xmlns:p14="http://schemas.microsoft.com/office/powerpoint/2010/main" val="175040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7A44A-2D78-1C40-9511-E9CADA5CF501}"/>
              </a:ext>
            </a:extLst>
          </p:cNvPr>
          <p:cNvPicPr>
            <a:picLocks noChangeAspect="1"/>
          </p:cNvPicPr>
          <p:nvPr/>
        </p:nvPicPr>
        <p:blipFill>
          <a:blip r:embed="rId3"/>
          <a:srcRect/>
          <a:stretch/>
        </p:blipFill>
        <p:spPr>
          <a:xfrm>
            <a:off x="796637" y="448248"/>
            <a:ext cx="10598724" cy="6857997"/>
          </a:xfrm>
          <a:prstGeom prst="rect">
            <a:avLst/>
          </a:prstGeom>
        </p:spPr>
      </p:pic>
      <p:sp>
        <p:nvSpPr>
          <p:cNvPr id="5" name="Rectangle 4">
            <a:extLst>
              <a:ext uri="{FF2B5EF4-FFF2-40B4-BE49-F238E27FC236}">
                <a16:creationId xmlns:a16="http://schemas.microsoft.com/office/drawing/2014/main" id="{1C08B359-97AF-7742-9782-AA130938D806}"/>
              </a:ext>
            </a:extLst>
          </p:cNvPr>
          <p:cNvSpPr/>
          <p:nvPr/>
        </p:nvSpPr>
        <p:spPr>
          <a:xfrm>
            <a:off x="0" y="0"/>
            <a:ext cx="12338462" cy="1401288"/>
          </a:xfrm>
          <a:prstGeom prst="rect">
            <a:avLst/>
          </a:prstGeom>
          <a:solidFill>
            <a:srgbClr val="1A1A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217" name="Title 3">
            <a:extLst>
              <a:ext uri="{FF2B5EF4-FFF2-40B4-BE49-F238E27FC236}">
                <a16:creationId xmlns:a16="http://schemas.microsoft.com/office/drawing/2014/main" id="{82F2030B-445B-F941-BCEA-C241CDB4E526}"/>
              </a:ext>
            </a:extLst>
          </p:cNvPr>
          <p:cNvSpPr>
            <a:spLocks noGrp="1" noChangeArrowheads="1"/>
          </p:cNvSpPr>
          <p:nvPr>
            <p:ph type="title"/>
          </p:nvPr>
        </p:nvSpPr>
        <p:spPr>
          <a:xfrm>
            <a:off x="838200" y="365125"/>
            <a:ext cx="10515600" cy="1036163"/>
          </a:xfrm>
        </p:spPr>
        <p:txBody>
          <a:bodyPr/>
          <a:lstStyle/>
          <a:p>
            <a:pPr algn="ctr"/>
            <a:r>
              <a:rPr lang="en-US" altLang="en-US" sz="3600" dirty="0">
                <a:solidFill>
                  <a:schemeClr val="bg1"/>
                </a:solidFill>
              </a:rPr>
              <a:t>Data-Driven Continuous Improvement System</a:t>
            </a:r>
            <a:br>
              <a:rPr lang="en-US" altLang="en-US" sz="3600" dirty="0">
                <a:solidFill>
                  <a:schemeClr val="bg1"/>
                </a:solidFill>
              </a:rPr>
            </a:br>
            <a:r>
              <a:rPr lang="en-US" altLang="en-US" sz="3600" dirty="0">
                <a:solidFill>
                  <a:schemeClr val="bg1"/>
                </a:solidFill>
              </a:rPr>
              <a:t>It Takes a Village</a:t>
            </a:r>
          </a:p>
        </p:txBody>
      </p:sp>
    </p:spTree>
    <p:extLst>
      <p:ext uri="{BB962C8B-B14F-4D97-AF65-F5344CB8AC3E}">
        <p14:creationId xmlns:p14="http://schemas.microsoft.com/office/powerpoint/2010/main" val="1876915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FC45F8-5C1C-D845-8B2A-F342875E302B}"/>
              </a:ext>
            </a:extLst>
          </p:cNvPr>
          <p:cNvPicPr>
            <a:picLocks noGrp="1" noChangeAspect="1"/>
          </p:cNvPicPr>
          <p:nvPr>
            <p:ph type="pic" sz="quarter" idx="14"/>
          </p:nvPr>
        </p:nvPicPr>
        <p:blipFill>
          <a:blip r:embed="rId3"/>
          <a:srcRect l="7333" r="7333"/>
          <a:stretch/>
        </p:blipFill>
        <p:spPr>
          <a:xfrm>
            <a:off x="0" y="0"/>
            <a:ext cx="12192000" cy="6858000"/>
          </a:xfrm>
        </p:spPr>
      </p:pic>
      <p:sp>
        <p:nvSpPr>
          <p:cNvPr id="3" name="Title 2">
            <a:extLst>
              <a:ext uri="{FF2B5EF4-FFF2-40B4-BE49-F238E27FC236}">
                <a16:creationId xmlns:a16="http://schemas.microsoft.com/office/drawing/2014/main" id="{0CCC0D03-4214-1647-A995-5C20AA5D86B1}"/>
              </a:ext>
            </a:extLst>
          </p:cNvPr>
          <p:cNvSpPr>
            <a:spLocks noGrp="1"/>
          </p:cNvSpPr>
          <p:nvPr>
            <p:ph type="title"/>
          </p:nvPr>
        </p:nvSpPr>
        <p:spPr>
          <a:xfrm>
            <a:off x="831850" y="2138766"/>
            <a:ext cx="10515600" cy="2423709"/>
          </a:xfrm>
        </p:spPr>
        <p:txBody>
          <a:bodyPr>
            <a:normAutofit/>
          </a:bodyPr>
          <a:lstStyle/>
          <a:p>
            <a:r>
              <a:rPr lang="en-US" dirty="0"/>
              <a:t>Questions?</a:t>
            </a:r>
            <a:br>
              <a:rPr lang="en-US" dirty="0"/>
            </a:br>
            <a:endParaRPr lang="en-US" dirty="0"/>
          </a:p>
        </p:txBody>
      </p:sp>
      <p:sp>
        <p:nvSpPr>
          <p:cNvPr id="4" name="Text Placeholder 3">
            <a:extLst>
              <a:ext uri="{FF2B5EF4-FFF2-40B4-BE49-F238E27FC236}">
                <a16:creationId xmlns:a16="http://schemas.microsoft.com/office/drawing/2014/main" id="{11E27A62-202E-4A4A-8C0A-58583C53BDFF}"/>
              </a:ext>
            </a:extLst>
          </p:cNvPr>
          <p:cNvSpPr>
            <a:spLocks noGrp="1"/>
          </p:cNvSpPr>
          <p:nvPr>
            <p:ph type="body" idx="1"/>
          </p:nvPr>
        </p:nvSpPr>
        <p:spPr/>
        <p:txBody>
          <a:bodyPr/>
          <a:lstStyle/>
          <a:p>
            <a:r>
              <a:rPr lang="en-US" dirty="0"/>
              <a:t>Learn more at </a:t>
            </a:r>
            <a:r>
              <a:rPr lang="en-US" dirty="0" err="1"/>
              <a:t>Cognia.org</a:t>
            </a:r>
            <a:endParaRPr lang="en-US" dirty="0"/>
          </a:p>
        </p:txBody>
      </p:sp>
      <p:pic>
        <p:nvPicPr>
          <p:cNvPr id="7" name="Picture 4">
            <a:extLst>
              <a:ext uri="{FF2B5EF4-FFF2-40B4-BE49-F238E27FC236}">
                <a16:creationId xmlns:a16="http://schemas.microsoft.com/office/drawing/2014/main" id="{B218DF72-D432-BE4F-BF99-00031EBF7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3" y="64690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6049687-F77C-4048-9CF8-E37789EC047B}"/>
              </a:ext>
            </a:extLst>
          </p:cNvPr>
          <p:cNvPicPr>
            <a:picLocks noChangeAspect="1"/>
          </p:cNvPicPr>
          <p:nvPr/>
        </p:nvPicPr>
        <p:blipFill>
          <a:blip r:embed="rId5"/>
          <a:srcRect/>
          <a:stretch/>
        </p:blipFill>
        <p:spPr>
          <a:xfrm>
            <a:off x="2994479" y="5698389"/>
            <a:ext cx="444500" cy="495300"/>
          </a:xfrm>
          <a:prstGeom prst="rect">
            <a:avLst/>
          </a:prstGeom>
        </p:spPr>
      </p:pic>
      <p:pic>
        <p:nvPicPr>
          <p:cNvPr id="10" name="Picture 9">
            <a:extLst>
              <a:ext uri="{FF2B5EF4-FFF2-40B4-BE49-F238E27FC236}">
                <a16:creationId xmlns:a16="http://schemas.microsoft.com/office/drawing/2014/main" id="{F91389AA-E767-F741-B6A2-0B2A50408A55}"/>
              </a:ext>
            </a:extLst>
          </p:cNvPr>
          <p:cNvPicPr>
            <a:picLocks noChangeAspect="1"/>
          </p:cNvPicPr>
          <p:nvPr/>
        </p:nvPicPr>
        <p:blipFill>
          <a:blip r:embed="rId6"/>
          <a:srcRect/>
          <a:stretch/>
        </p:blipFill>
        <p:spPr>
          <a:xfrm>
            <a:off x="4314372" y="5698389"/>
            <a:ext cx="444500" cy="495300"/>
          </a:xfrm>
          <a:prstGeom prst="rect">
            <a:avLst/>
          </a:prstGeom>
        </p:spPr>
      </p:pic>
      <p:pic>
        <p:nvPicPr>
          <p:cNvPr id="11" name="Picture 10">
            <a:extLst>
              <a:ext uri="{FF2B5EF4-FFF2-40B4-BE49-F238E27FC236}">
                <a16:creationId xmlns:a16="http://schemas.microsoft.com/office/drawing/2014/main" id="{9633BE99-8324-9041-AB75-DF1426A8E29D}"/>
              </a:ext>
            </a:extLst>
          </p:cNvPr>
          <p:cNvPicPr>
            <a:picLocks noChangeAspect="1"/>
          </p:cNvPicPr>
          <p:nvPr/>
        </p:nvPicPr>
        <p:blipFill>
          <a:blip r:embed="rId7"/>
          <a:stretch>
            <a:fillRect/>
          </a:stretch>
        </p:blipFill>
        <p:spPr>
          <a:xfrm>
            <a:off x="5627915" y="5698389"/>
            <a:ext cx="457200" cy="495300"/>
          </a:xfrm>
          <a:prstGeom prst="rect">
            <a:avLst/>
          </a:prstGeom>
        </p:spPr>
      </p:pic>
      <p:pic>
        <p:nvPicPr>
          <p:cNvPr id="12" name="Picture 11">
            <a:extLst>
              <a:ext uri="{FF2B5EF4-FFF2-40B4-BE49-F238E27FC236}">
                <a16:creationId xmlns:a16="http://schemas.microsoft.com/office/drawing/2014/main" id="{0C101608-6490-3F4C-91FE-6C19F314ADDC}"/>
              </a:ext>
            </a:extLst>
          </p:cNvPr>
          <p:cNvPicPr>
            <a:picLocks noChangeAspect="1"/>
          </p:cNvPicPr>
          <p:nvPr/>
        </p:nvPicPr>
        <p:blipFill>
          <a:blip r:embed="rId8"/>
          <a:srcRect/>
          <a:stretch/>
        </p:blipFill>
        <p:spPr>
          <a:xfrm>
            <a:off x="6947808" y="5698389"/>
            <a:ext cx="457200" cy="495299"/>
          </a:xfrm>
          <a:prstGeom prst="rect">
            <a:avLst/>
          </a:prstGeom>
        </p:spPr>
      </p:pic>
      <p:pic>
        <p:nvPicPr>
          <p:cNvPr id="13" name="Picture 12">
            <a:extLst>
              <a:ext uri="{FF2B5EF4-FFF2-40B4-BE49-F238E27FC236}">
                <a16:creationId xmlns:a16="http://schemas.microsoft.com/office/drawing/2014/main" id="{3C1DAB9A-A6D9-2C46-B2B2-D18C776978A1}"/>
              </a:ext>
            </a:extLst>
          </p:cNvPr>
          <p:cNvPicPr>
            <a:picLocks noChangeAspect="1"/>
          </p:cNvPicPr>
          <p:nvPr/>
        </p:nvPicPr>
        <p:blipFill>
          <a:blip r:embed="rId9"/>
          <a:srcRect/>
          <a:stretch/>
        </p:blipFill>
        <p:spPr>
          <a:xfrm>
            <a:off x="8274051" y="5698389"/>
            <a:ext cx="444500" cy="495300"/>
          </a:xfrm>
          <a:prstGeom prst="rect">
            <a:avLst/>
          </a:prstGeom>
        </p:spPr>
      </p:pic>
    </p:spTree>
    <p:extLst>
      <p:ext uri="{BB962C8B-B14F-4D97-AF65-F5344CB8AC3E}">
        <p14:creationId xmlns:p14="http://schemas.microsoft.com/office/powerpoint/2010/main" val="2607850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B7FB328-88B1-4977-A7AB-88A2C7270C49}"/>
              </a:ext>
            </a:extLst>
          </p:cNvPr>
          <p:cNvSpPr>
            <a:spLocks noGrp="1"/>
          </p:cNvSpPr>
          <p:nvPr>
            <p:ph type="pic" sz="quarter" idx="14"/>
          </p:nvPr>
        </p:nvSpPr>
        <p:spPr/>
      </p:sp>
      <p:sp>
        <p:nvSpPr>
          <p:cNvPr id="3" name="Title 2">
            <a:extLst>
              <a:ext uri="{FF2B5EF4-FFF2-40B4-BE49-F238E27FC236}">
                <a16:creationId xmlns:a16="http://schemas.microsoft.com/office/drawing/2014/main" id="{670AA72B-7BD4-4413-BBAB-7158B243DD49}"/>
              </a:ext>
            </a:extLst>
          </p:cNvPr>
          <p:cNvSpPr>
            <a:spLocks noGrp="1"/>
          </p:cNvSpPr>
          <p:nvPr>
            <p:ph type="title"/>
          </p:nvPr>
        </p:nvSpPr>
        <p:spPr>
          <a:xfrm>
            <a:off x="838200" y="768350"/>
            <a:ext cx="10515600" cy="2852737"/>
          </a:xfrm>
        </p:spPr>
        <p:txBody>
          <a:bodyPr/>
          <a:lstStyle/>
          <a:p>
            <a:r>
              <a:rPr lang="en-US" sz="4800" dirty="0"/>
              <a:t>Cognia Client Care</a:t>
            </a:r>
            <a:br>
              <a:rPr lang="en-US" sz="4800" dirty="0"/>
            </a:br>
            <a:r>
              <a:rPr lang="en-US" sz="4800" dirty="0"/>
              <a:t>clientcare@cognia.org</a:t>
            </a:r>
          </a:p>
        </p:txBody>
      </p:sp>
      <p:sp>
        <p:nvSpPr>
          <p:cNvPr id="4" name="Text Placeholder 3">
            <a:extLst>
              <a:ext uri="{FF2B5EF4-FFF2-40B4-BE49-F238E27FC236}">
                <a16:creationId xmlns:a16="http://schemas.microsoft.com/office/drawing/2014/main" id="{B5C4CD54-B50B-4B68-94C0-4B69E16E54E5}"/>
              </a:ext>
            </a:extLst>
          </p:cNvPr>
          <p:cNvSpPr>
            <a:spLocks noGrp="1"/>
          </p:cNvSpPr>
          <p:nvPr>
            <p:ph type="body" idx="1"/>
          </p:nvPr>
        </p:nvSpPr>
        <p:spPr>
          <a:xfrm>
            <a:off x="838200" y="3839369"/>
            <a:ext cx="10515600" cy="2612231"/>
          </a:xfrm>
        </p:spPr>
        <p:txBody>
          <a:bodyPr/>
          <a:lstStyle/>
          <a:p>
            <a:r>
              <a:rPr lang="en-US" sz="3200" dirty="0">
                <a:solidFill>
                  <a:schemeClr val="bg1"/>
                </a:solidFill>
              </a:rPr>
              <a:t>Vicky Smith</a:t>
            </a:r>
          </a:p>
          <a:p>
            <a:r>
              <a:rPr lang="en-US" sz="3200" dirty="0">
                <a:solidFill>
                  <a:schemeClr val="bg1"/>
                </a:solidFill>
                <a:hlinkClick r:id="rId2">
                  <a:extLst>
                    <a:ext uri="{A12FA001-AC4F-418D-AE19-62706E023703}">
                      <ahyp:hlinkClr xmlns:ahyp="http://schemas.microsoft.com/office/drawing/2018/hyperlinkcolor" val="tx"/>
                    </a:ext>
                  </a:extLst>
                </a:hlinkClick>
              </a:rPr>
              <a:t>Vicky.Smith@cognia.org</a:t>
            </a:r>
            <a:endParaRPr lang="en-US" sz="3200" dirty="0">
              <a:solidFill>
                <a:schemeClr val="bg1"/>
              </a:solidFill>
            </a:endParaRPr>
          </a:p>
          <a:p>
            <a:r>
              <a:rPr lang="en-US" sz="3200" dirty="0">
                <a:solidFill>
                  <a:schemeClr val="bg1"/>
                </a:solidFill>
              </a:rPr>
              <a:t>Jeff Wooten</a:t>
            </a:r>
          </a:p>
          <a:p>
            <a:r>
              <a:rPr lang="en-US" sz="3200" dirty="0">
                <a:solidFill>
                  <a:schemeClr val="bg1"/>
                </a:solidFill>
                <a:hlinkClick r:id="rId3">
                  <a:extLst>
                    <a:ext uri="{A12FA001-AC4F-418D-AE19-62706E023703}">
                      <ahyp:hlinkClr xmlns:ahyp="http://schemas.microsoft.com/office/drawing/2018/hyperlinkcolor" val="tx"/>
                    </a:ext>
                  </a:extLst>
                </a:hlinkClick>
              </a:rPr>
              <a:t>Jeff.Wooten@cognia.org</a:t>
            </a:r>
            <a:r>
              <a:rPr lang="en-US" sz="3200" dirty="0">
                <a:solidFill>
                  <a:schemeClr val="bg1"/>
                </a:solidFill>
              </a:rPr>
              <a:t> </a:t>
            </a:r>
          </a:p>
        </p:txBody>
      </p:sp>
    </p:spTree>
    <p:extLst>
      <p:ext uri="{BB962C8B-B14F-4D97-AF65-F5344CB8AC3E}">
        <p14:creationId xmlns:p14="http://schemas.microsoft.com/office/powerpoint/2010/main" val="8314075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8A56FE-FCE0-4610-965B-F46DCEF487B7}"/>
              </a:ext>
            </a:extLst>
          </p:cNvPr>
          <p:cNvSpPr>
            <a:spLocks noGrp="1"/>
          </p:cNvSpPr>
          <p:nvPr>
            <p:ph type="pic" sz="quarter" idx="14"/>
          </p:nvPr>
        </p:nvSpPr>
        <p:spPr/>
      </p:sp>
      <p:sp>
        <p:nvSpPr>
          <p:cNvPr id="3" name="Title 2">
            <a:extLst>
              <a:ext uri="{FF2B5EF4-FFF2-40B4-BE49-F238E27FC236}">
                <a16:creationId xmlns:a16="http://schemas.microsoft.com/office/drawing/2014/main" id="{86FB52D1-2A4E-47EF-81F7-95D9F2969A57}"/>
              </a:ext>
            </a:extLst>
          </p:cNvPr>
          <p:cNvSpPr>
            <a:spLocks noGrp="1"/>
          </p:cNvSpPr>
          <p:nvPr>
            <p:ph type="title"/>
          </p:nvPr>
        </p:nvSpPr>
        <p:spPr/>
        <p:txBody>
          <a:bodyPr/>
          <a:lstStyle/>
          <a:p>
            <a:r>
              <a:rPr lang="en-US" dirty="0"/>
              <a:t>Link to Partnership Website</a:t>
            </a:r>
            <a:br>
              <a:rPr lang="en-US" dirty="0"/>
            </a:br>
            <a:r>
              <a:rPr lang="en-US" sz="4800" dirty="0">
                <a:hlinkClick r:id="rId2"/>
              </a:rPr>
              <a:t>https://alsde.onlinehelp.cognia.org</a:t>
            </a:r>
            <a:r>
              <a:rPr lang="en-US" sz="4800" dirty="0"/>
              <a:t> </a:t>
            </a:r>
            <a:endParaRPr lang="en-US" dirty="0"/>
          </a:p>
        </p:txBody>
      </p:sp>
      <p:sp>
        <p:nvSpPr>
          <p:cNvPr id="4" name="Text Placeholder 3">
            <a:extLst>
              <a:ext uri="{FF2B5EF4-FFF2-40B4-BE49-F238E27FC236}">
                <a16:creationId xmlns:a16="http://schemas.microsoft.com/office/drawing/2014/main" id="{897BD282-A540-42EA-9346-0D8E619CF5F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1132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6ADEC-059E-4F1E-9201-6D35D71C487F}"/>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C6E668CC-5E34-427A-9538-8CBE9DCEA28C}"/>
              </a:ext>
            </a:extLst>
          </p:cNvPr>
          <p:cNvPicPr>
            <a:picLocks noGrp="1" noChangeAspect="1"/>
          </p:cNvPicPr>
          <p:nvPr>
            <p:ph idx="1"/>
          </p:nvPr>
        </p:nvPicPr>
        <p:blipFill>
          <a:blip r:embed="rId2"/>
          <a:stretch>
            <a:fillRect/>
          </a:stretch>
        </p:blipFill>
        <p:spPr>
          <a:xfrm>
            <a:off x="636319" y="354114"/>
            <a:ext cx="10874988" cy="5896784"/>
          </a:xfrm>
          <a:prstGeom prst="rect">
            <a:avLst/>
          </a:prstGeom>
        </p:spPr>
      </p:pic>
      <p:sp>
        <p:nvSpPr>
          <p:cNvPr id="5" name="Speech Bubble: Rectangle 4">
            <a:extLst>
              <a:ext uri="{FF2B5EF4-FFF2-40B4-BE49-F238E27FC236}">
                <a16:creationId xmlns:a16="http://schemas.microsoft.com/office/drawing/2014/main" id="{DBAA7033-697F-4592-AD44-9E6ABDC93DEC}"/>
              </a:ext>
            </a:extLst>
          </p:cNvPr>
          <p:cNvSpPr/>
          <p:nvPr/>
        </p:nvSpPr>
        <p:spPr>
          <a:xfrm>
            <a:off x="8844197" y="4437088"/>
            <a:ext cx="2711484" cy="1203691"/>
          </a:xfrm>
          <a:prstGeom prst="wedgeRectCallout">
            <a:avLst>
              <a:gd name="adj1" fmla="val -88348"/>
              <a:gd name="adj2" fmla="val -826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Search or choose your LEA in the dropdown menu</a:t>
            </a:r>
          </a:p>
        </p:txBody>
      </p:sp>
    </p:spTree>
    <p:extLst>
      <p:ext uri="{BB962C8B-B14F-4D97-AF65-F5344CB8AC3E}">
        <p14:creationId xmlns:p14="http://schemas.microsoft.com/office/powerpoint/2010/main" val="3618157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E974-0FFD-6144-805E-EA98FFB0C097}"/>
              </a:ext>
            </a:extLst>
          </p:cNvPr>
          <p:cNvSpPr>
            <a:spLocks noGrp="1"/>
          </p:cNvSpPr>
          <p:nvPr>
            <p:ph type="title"/>
          </p:nvPr>
        </p:nvSpPr>
        <p:spPr>
          <a:xfrm>
            <a:off x="838200" y="365125"/>
            <a:ext cx="7472680" cy="813435"/>
          </a:xfrm>
        </p:spPr>
        <p:txBody>
          <a:bodyPr/>
          <a:lstStyle/>
          <a:p>
            <a:r>
              <a:rPr lang="en-US" dirty="0"/>
              <a:t>Access the </a:t>
            </a:r>
            <a:r>
              <a:rPr lang="en-US" dirty="0">
                <a:solidFill>
                  <a:srgbClr val="002060"/>
                </a:solidFill>
              </a:rPr>
              <a:t>Diagnostics</a:t>
            </a:r>
          </a:p>
        </p:txBody>
      </p:sp>
      <p:sp>
        <p:nvSpPr>
          <p:cNvPr id="4" name="Content Placeholder 3"/>
          <p:cNvSpPr>
            <a:spLocks noGrp="1"/>
          </p:cNvSpPr>
          <p:nvPr>
            <p:ph sz="half" idx="2"/>
          </p:nvPr>
        </p:nvSpPr>
        <p:spPr>
          <a:xfrm>
            <a:off x="8310880" y="1509043"/>
            <a:ext cx="3881120" cy="4983832"/>
          </a:xfrm>
        </p:spPr>
        <p:txBody>
          <a:bodyPr/>
          <a:lstStyle/>
          <a:p>
            <a:pPr lvl="0"/>
            <a:r>
              <a:rPr lang="en-US" sz="2400" dirty="0"/>
              <a:t>If you have permissions for more than one institution, select the desired institution from the list.</a:t>
            </a:r>
          </a:p>
          <a:p>
            <a:pPr lvl="0"/>
            <a:r>
              <a:rPr lang="en-US" sz="2400" dirty="0"/>
              <a:t>For 22-23 a user must choose the institution  which he/she wants to complete the diagnostic</a:t>
            </a:r>
          </a:p>
          <a:p>
            <a:r>
              <a:rPr lang="en-US" sz="2400" dirty="0"/>
              <a:t>Search engine has a narrow focus. </a:t>
            </a:r>
          </a:p>
          <a:p>
            <a:r>
              <a:rPr lang="en-US" sz="2400" dirty="0"/>
              <a:t>Use the exact name that was used in your grant application approval documentation</a:t>
            </a:r>
          </a:p>
          <a:p>
            <a:endParaRPr lang="en-US" sz="2400" dirty="0"/>
          </a:p>
        </p:txBody>
      </p:sp>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7639" y="1706880"/>
            <a:ext cx="8143241" cy="336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239" y="3429001"/>
            <a:ext cx="3413760" cy="639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73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3D33"/>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B2778DA9-6CDB-9644-94D4-2FC861B65947}"/>
              </a:ext>
            </a:extLst>
          </p:cNvPr>
          <p:cNvSpPr>
            <a:spLocks noGrp="1" noChangeArrowheads="1"/>
          </p:cNvSpPr>
          <p:nvPr>
            <p:ph type="ctrTitle"/>
          </p:nvPr>
        </p:nvSpPr>
        <p:spPr>
          <a:xfrm>
            <a:off x="4267200" y="1122363"/>
            <a:ext cx="6400800" cy="2932112"/>
          </a:xfrm>
        </p:spPr>
        <p:txBody>
          <a:bodyPr/>
          <a:lstStyle/>
          <a:p>
            <a:pPr algn="l"/>
            <a:br>
              <a:rPr lang="en-US" sz="6600" dirty="0">
                <a:solidFill>
                  <a:schemeClr val="bg1"/>
                </a:solidFill>
              </a:rPr>
            </a:br>
            <a:r>
              <a:rPr lang="en-US" dirty="0">
                <a:solidFill>
                  <a:schemeClr val="bg1"/>
                </a:solidFill>
              </a:rPr>
              <a:t>Diagnostics for</a:t>
            </a:r>
            <a:br>
              <a:rPr lang="en-US" dirty="0">
                <a:solidFill>
                  <a:schemeClr val="bg1"/>
                </a:solidFill>
              </a:rPr>
            </a:br>
            <a:r>
              <a:rPr lang="en-US" dirty="0">
                <a:solidFill>
                  <a:schemeClr val="bg1"/>
                </a:solidFill>
              </a:rPr>
              <a:t>Institutions </a:t>
            </a:r>
            <a:endParaRPr lang="en-US" altLang="en-US" sz="6600" dirty="0">
              <a:solidFill>
                <a:schemeClr val="bg1"/>
              </a:solidFill>
            </a:endParaRPr>
          </a:p>
        </p:txBody>
      </p:sp>
      <p:pic>
        <p:nvPicPr>
          <p:cNvPr id="14340" name="Picture 10">
            <a:extLst>
              <a:ext uri="{FF2B5EF4-FFF2-40B4-BE49-F238E27FC236}">
                <a16:creationId xmlns:a16="http://schemas.microsoft.com/office/drawing/2014/main" id="{1B7C7807-3263-1C46-9F59-9E87D994A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8086">
            <a:off x="-2994025" y="119063"/>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 picture containing logo&#10;&#10;Description automatically generated">
            <a:extLst>
              <a:ext uri="{FF2B5EF4-FFF2-40B4-BE49-F238E27FC236}">
                <a16:creationId xmlns:a16="http://schemas.microsoft.com/office/drawing/2014/main" id="{62DE10DB-C7EB-4F59-9FA2-C0E9CCBD479E}"/>
              </a:ext>
            </a:extLst>
          </p:cNvPr>
          <p:cNvPicPr>
            <a:picLocks noChangeAspect="1"/>
          </p:cNvPicPr>
          <p:nvPr/>
        </p:nvPicPr>
        <p:blipFill>
          <a:blip r:embed="rId4"/>
          <a:stretch>
            <a:fillRect/>
          </a:stretch>
        </p:blipFill>
        <p:spPr>
          <a:xfrm>
            <a:off x="4484390" y="4269834"/>
            <a:ext cx="2743200" cy="540068"/>
          </a:xfrm>
          <a:prstGeom prst="rect">
            <a:avLst/>
          </a:prstGeom>
        </p:spPr>
      </p:pic>
    </p:spTree>
    <p:extLst>
      <p:ext uri="{BB962C8B-B14F-4D97-AF65-F5344CB8AC3E}">
        <p14:creationId xmlns:p14="http://schemas.microsoft.com/office/powerpoint/2010/main" val="1848701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81DCD-603A-804E-8817-7F49EA837C47}"/>
              </a:ext>
            </a:extLst>
          </p:cNvPr>
          <p:cNvSpPr>
            <a:spLocks noGrp="1"/>
          </p:cNvSpPr>
          <p:nvPr>
            <p:ph type="title"/>
          </p:nvPr>
        </p:nvSpPr>
        <p:spPr>
          <a:xfrm>
            <a:off x="252249" y="171767"/>
            <a:ext cx="6509232" cy="1325563"/>
          </a:xfrm>
        </p:spPr>
        <p:txBody>
          <a:bodyPr/>
          <a:lstStyle/>
          <a:p>
            <a:r>
              <a:rPr lang="en-US" sz="4000" dirty="0"/>
              <a:t>How to Access: Notification</a:t>
            </a:r>
          </a:p>
        </p:txBody>
      </p:sp>
      <p:pic>
        <p:nvPicPr>
          <p:cNvPr id="4" name="Content Placeholder 3">
            <a:extLst>
              <a:ext uri="{FF2B5EF4-FFF2-40B4-BE49-F238E27FC236}">
                <a16:creationId xmlns:a16="http://schemas.microsoft.com/office/drawing/2014/main" id="{F14D749D-0FD2-454A-8F66-44A4702DA3EE}"/>
              </a:ext>
            </a:extLst>
          </p:cNvPr>
          <p:cNvPicPr>
            <a:picLocks noGrp="1"/>
          </p:cNvPicPr>
          <p:nvPr>
            <p:ph sz="half" idx="1"/>
          </p:nvPr>
        </p:nvPicPr>
        <p:blipFill rotWithShape="1">
          <a:blip r:embed="rId3">
            <a:extLst>
              <a:ext uri="{28A0092B-C50C-407E-A947-70E740481C1C}">
                <a14:useLocalDpi xmlns:a14="http://schemas.microsoft.com/office/drawing/2010/main" val="0"/>
              </a:ext>
            </a:extLst>
          </a:blip>
          <a:stretch/>
        </p:blipFill>
        <p:spPr>
          <a:xfrm>
            <a:off x="838200" y="2575988"/>
            <a:ext cx="5181600" cy="2850612"/>
          </a:xfrm>
          <a:prstGeom prst="rect">
            <a:avLst/>
          </a:prstGeom>
        </p:spPr>
      </p:pic>
      <p:sp>
        <p:nvSpPr>
          <p:cNvPr id="3" name="Content Placeholder 2"/>
          <p:cNvSpPr>
            <a:spLocks noGrp="1"/>
          </p:cNvSpPr>
          <p:nvPr>
            <p:ph sz="half" idx="2"/>
          </p:nvPr>
        </p:nvSpPr>
        <p:spPr>
          <a:xfrm>
            <a:off x="6761480" y="487680"/>
            <a:ext cx="5181600" cy="5933841"/>
          </a:xfrm>
        </p:spPr>
        <p:txBody>
          <a:bodyPr/>
          <a:lstStyle/>
          <a:p>
            <a:r>
              <a:rPr lang="en-US" sz="2000" dirty="0"/>
              <a:t>The district Head of Institution, or HOI, and/or Primary Contact, or. PC, listed in eProve will receive the notification email that is generated when the ALSDE administrator publishes the Diagnostic for the </a:t>
            </a:r>
            <a:r>
              <a:rPr lang="en-US" sz="2000" i="1" dirty="0"/>
              <a:t>2022-2023 21st Century Community Learning Center School-Level Diagnostic </a:t>
            </a:r>
            <a:r>
              <a:rPr lang="en-US" sz="2000" dirty="0"/>
              <a:t>administration.</a:t>
            </a:r>
          </a:p>
          <a:p>
            <a:pPr marL="0" indent="0">
              <a:buNone/>
            </a:pPr>
            <a:endParaRPr lang="en-US" sz="2000" dirty="0"/>
          </a:p>
          <a:p>
            <a:r>
              <a:rPr lang="en-US" sz="2000" dirty="0"/>
              <a:t>Must accept the email notification in order to access Diagnostic. </a:t>
            </a:r>
          </a:p>
          <a:p>
            <a:endParaRPr lang="en-US" sz="2000" dirty="0"/>
          </a:p>
          <a:p>
            <a:r>
              <a:rPr lang="en-US" sz="2000" dirty="0"/>
              <a:t>Email notifications can be resent by administrator. </a:t>
            </a:r>
          </a:p>
          <a:p>
            <a:endParaRPr lang="en-US" sz="2000" dirty="0"/>
          </a:p>
          <a:p>
            <a:r>
              <a:rPr lang="en-US" sz="2000" dirty="0"/>
              <a:t>Ensure HOI and PC are updated with Cognia</a:t>
            </a:r>
          </a:p>
          <a:p>
            <a:r>
              <a:rPr lang="en-US" sz="2000" dirty="0"/>
              <a:t>Additional Users/Admins may be added in user management by the HOI of the institution or Cognia</a:t>
            </a:r>
          </a:p>
          <a:p>
            <a:endParaRPr lang="en-US" sz="2000" dirty="0"/>
          </a:p>
          <a:p>
            <a:pPr marL="0" indent="0">
              <a:buNone/>
            </a:pPr>
            <a:endParaRPr lang="en-US" sz="2000" dirty="0"/>
          </a:p>
          <a:p>
            <a:endParaRPr lang="en-US" sz="2000" dirty="0"/>
          </a:p>
          <a:p>
            <a:endParaRPr lang="en-US" sz="2000" dirty="0"/>
          </a:p>
          <a:p>
            <a:endParaRPr lang="en-US" sz="2000" dirty="0"/>
          </a:p>
        </p:txBody>
      </p:sp>
      <p:pic>
        <p:nvPicPr>
          <p:cNvPr id="5" name="Content Placeholder 3">
            <a:extLst>
              <a:ext uri="{FF2B5EF4-FFF2-40B4-BE49-F238E27FC236}">
                <a16:creationId xmlns:a16="http://schemas.microsoft.com/office/drawing/2014/main" id="{3B05C099-1462-6A46-8064-EAD0391BB368}"/>
              </a:ext>
            </a:extLst>
          </p:cNvPr>
          <p:cNvPicPr>
            <a:picLocks/>
          </p:cNvPicPr>
          <p:nvPr/>
        </p:nvPicPr>
        <p:blipFill rotWithShape="1">
          <a:blip r:embed="rId3">
            <a:extLst>
              <a:ext uri="{28A0092B-C50C-407E-A947-70E740481C1C}">
                <a14:useLocalDpi xmlns:a14="http://schemas.microsoft.com/office/drawing/2010/main" val="0"/>
              </a:ext>
            </a:extLst>
          </a:blip>
          <a:srcRect t="25399"/>
          <a:stretch/>
        </p:blipFill>
        <p:spPr bwMode="auto">
          <a:xfrm>
            <a:off x="252249" y="1162050"/>
            <a:ext cx="6311111" cy="541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BE90B205-F0A5-364A-AFD2-10CEC805B497}"/>
              </a:ext>
            </a:extLst>
          </p:cNvPr>
          <p:cNvCxnSpPr>
            <a:cxnSpLocks/>
          </p:cNvCxnSpPr>
          <p:nvPr/>
        </p:nvCxnSpPr>
        <p:spPr>
          <a:xfrm>
            <a:off x="6563360" y="1690687"/>
            <a:ext cx="0" cy="4730834"/>
          </a:xfrm>
          <a:prstGeom prst="line">
            <a:avLst/>
          </a:prstGeom>
          <a:ln>
            <a:solidFill>
              <a:srgbClr val="7D7D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201083"/>
      </p:ext>
    </p:extLst>
  </p:cSld>
  <p:clrMapOvr>
    <a:masterClrMapping/>
  </p:clrMapOvr>
</p:sld>
</file>

<file path=ppt/theme/theme1.xml><?xml version="1.0" encoding="utf-8"?>
<a:theme xmlns:a="http://schemas.openxmlformats.org/drawingml/2006/main" name="Office Theme">
  <a:themeElements>
    <a:clrScheme name="Cognia">
      <a:dk1>
        <a:srgbClr val="1A1A1A"/>
      </a:dk1>
      <a:lt1>
        <a:srgbClr val="FFFFFF"/>
      </a:lt1>
      <a:dk2>
        <a:srgbClr val="FF554D"/>
      </a:dk2>
      <a:lt2>
        <a:srgbClr val="D9D9D9"/>
      </a:lt2>
      <a:accent1>
        <a:srgbClr val="262E67"/>
      </a:accent1>
      <a:accent2>
        <a:srgbClr val="371D35"/>
      </a:accent2>
      <a:accent3>
        <a:srgbClr val="043D33"/>
      </a:accent3>
      <a:accent4>
        <a:srgbClr val="8064A2"/>
      </a:accent4>
      <a:accent5>
        <a:srgbClr val="FCE086"/>
      </a:accent5>
      <a:accent6>
        <a:srgbClr val="F2C6CF"/>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gnia 125-Professional Fonts PPT Template.4" id="{9F9CDEFB-0F7B-1443-B1AC-978A80F3A12D}" vid="{6AEECB51-E135-0B45-99FE-C649073B3B60}"/>
    </a:ext>
  </a:extLst>
</a:theme>
</file>

<file path=ppt/theme/theme2.xml><?xml version="1.0" encoding="utf-8"?>
<a:theme xmlns:a="http://schemas.openxmlformats.org/drawingml/2006/main" name="3_Office Theme">
  <a:themeElements>
    <a:clrScheme name="Custom 2">
      <a:dk1>
        <a:srgbClr val="1A1A1A"/>
      </a:dk1>
      <a:lt1>
        <a:srgbClr val="FFFFFF"/>
      </a:lt1>
      <a:dk2>
        <a:srgbClr val="FF554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6F97CE4-FF7D-0647-B55E-A370F6A60028}" vid="{A3273CE8-7C04-5648-8045-CFEE6FD540B1}"/>
    </a:ext>
  </a:extLst>
</a:theme>
</file>

<file path=ppt/theme/theme3.xml><?xml version="1.0" encoding="utf-8"?>
<a:theme xmlns:a="http://schemas.openxmlformats.org/drawingml/2006/main" name="5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4.xml><?xml version="1.0" encoding="utf-8"?>
<a:theme xmlns:a="http://schemas.openxmlformats.org/drawingml/2006/main" name="8_Office Theme">
  <a:themeElements>
    <a:clrScheme name="Custom 2">
      <a:dk1>
        <a:srgbClr val="1A1A1A"/>
      </a:dk1>
      <a:lt1>
        <a:srgbClr val="FFFFFF"/>
      </a:lt1>
      <a:dk2>
        <a:srgbClr val="FF554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5.xml><?xml version="1.0" encoding="utf-8"?>
<a:theme xmlns:a="http://schemas.openxmlformats.org/drawingml/2006/main" name="Cognia-Universal PPT">
  <a:themeElements>
    <a:clrScheme name="Custom 2">
      <a:dk1>
        <a:srgbClr val="1A1A1A"/>
      </a:dk1>
      <a:lt1>
        <a:srgbClr val="FFFFFF"/>
      </a:lt1>
      <a:dk2>
        <a:srgbClr val="FF554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6.xml><?xml version="1.0" encoding="utf-8"?>
<a:theme xmlns:a="http://schemas.openxmlformats.org/drawingml/2006/main" name="9_Office Theme">
  <a:themeElements>
    <a:clrScheme name="Custom 2">
      <a:dk1>
        <a:srgbClr val="1A1A1A"/>
      </a:dk1>
      <a:lt1>
        <a:srgbClr val="FFFFFF"/>
      </a:lt1>
      <a:dk2>
        <a:srgbClr val="FF554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7.xml><?xml version="1.0" encoding="utf-8"?>
<a:theme xmlns:a="http://schemas.openxmlformats.org/drawingml/2006/main" name="6_Office Theme">
  <a:themeElements>
    <a:clrScheme name="Custom 2">
      <a:dk1>
        <a:srgbClr val="1A1A1A"/>
      </a:dk1>
      <a:lt1>
        <a:srgbClr val="FFFFFF"/>
      </a:lt1>
      <a:dk2>
        <a:srgbClr val="FF554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EFFF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189C8DD-C6E8-C046-B822-2247337F09BC}" vid="{196E4191-8857-2342-B948-500198138A8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68FA46F737874AB1F7E404D29D753E" ma:contentTypeVersion="19" ma:contentTypeDescription="Create a new document." ma:contentTypeScope="" ma:versionID="0f56462d56b33e5f0ed5c80846b43933">
  <xsd:schema xmlns:xsd="http://www.w3.org/2001/XMLSchema" xmlns:xs="http://www.w3.org/2001/XMLSchema" xmlns:p="http://schemas.microsoft.com/office/2006/metadata/properties" xmlns:ns2="b3a32dbb-dbcc-4fc4-8cd5-0d1bd89ab73b" xmlns:ns3="8cacfdef-3fa7-4219-9e56-62974d972cd4" xmlns:ns4="c9e05d67-a23f-4bda-a3ac-3cf649537151" targetNamespace="http://schemas.microsoft.com/office/2006/metadata/properties" ma:root="true" ma:fieldsID="3ac0fb3100084550266493dce7ab35fd" ns2:_="" ns3:_="" ns4:_="">
    <xsd:import namespace="b3a32dbb-dbcc-4fc4-8cd5-0d1bd89ab73b"/>
    <xsd:import namespace="8cacfdef-3fa7-4219-9e56-62974d972cd4"/>
    <xsd:import namespace="c9e05d67-a23f-4bda-a3ac-3cf649537151"/>
    <xsd:element name="properties">
      <xsd:complexType>
        <xsd:sequence>
          <xsd:element name="documentManagement">
            <xsd:complexType>
              <xsd:all>
                <xsd:element ref="ns2:GroupCategory" minOccurs="0"/>
                <xsd:element ref="ns2:GlobalAudience" minOccurs="0"/>
                <xsd:element ref="ns2:GlobalDocType"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oa8bca4e696f4a8fb2ec931b36f71c09" minOccurs="0"/>
                <xsd:element ref="ns4:TaxCatchAll" minOccurs="0"/>
                <xsd:element ref="ns2:nc53feee8ed54727bade0327f410d1e1"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a32dbb-dbcc-4fc4-8cd5-0d1bd89ab73b" elementFormDefault="qualified">
    <xsd:import namespace="http://schemas.microsoft.com/office/2006/documentManagement/types"/>
    <xsd:import namespace="http://schemas.microsoft.com/office/infopath/2007/PartnerControls"/>
    <xsd:element name="GroupCategory" ma:index="2" nillable="true" ma:displayName="Group" ma:format="Dropdown" ma:internalName="GroupCategory" ma:readOnly="false">
      <xsd:simpleType>
        <xsd:restriction base="dms:Choice">
          <xsd:enumeration value="Assessment"/>
          <xsd:enumeration value="Education"/>
          <xsd:enumeration value="Evaluation"/>
          <xsd:enumeration value="General"/>
          <xsd:enumeration value="LINCspring"/>
          <xsd:enumeration value="Membership"/>
          <xsd:enumeration value="ESES"/>
        </xsd:restriction>
      </xsd:simpleType>
    </xsd:element>
    <xsd:element name="GlobalAudience" ma:index="3" nillable="true" ma:displayName="Audience" ma:format="Dropdown" ma:internalName="GlobalAudience" ma:readOnly="false">
      <xsd:simpleType>
        <xsd:restriction base="dms:Choice">
          <xsd:enumeration value="All Global Staff"/>
          <xsd:enumeration value="Account Manager"/>
          <xsd:enumeration value="Client"/>
          <xsd:enumeration value="Cognia Representative"/>
          <xsd:enumeration value="Evaluation Staff"/>
        </xsd:restriction>
      </xsd:simpleType>
    </xsd:element>
    <xsd:element name="GlobalDocType" ma:index="4" nillable="true" ma:displayName="Doc Type" ma:default="Resources" ma:format="Dropdown" ma:internalName="GlobalDocType">
      <xsd:simpleType>
        <xsd:restriction base="dms:Choice">
          <xsd:enumeration value="Trainings"/>
          <xsd:enumeration value="Meetings"/>
          <xsd:enumeration value="Templates"/>
          <xsd:enumeration value="Information"/>
          <xsd:enumeration value="Communication"/>
          <xsd:enumeration value="Workflows"/>
          <xsd:enumeration value="Resources"/>
          <xsd:enumeration value="Bulletin"/>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hidden="true" ma:internalName="MediaServiceKeyPoints" ma:readOnly="true">
      <xsd:simpleType>
        <xsd:restriction base="dms:Note"/>
      </xsd:simpleType>
    </xsd:element>
    <xsd:element name="oa8bca4e696f4a8fb2ec931b36f71c09" ma:index="19" nillable="true" ma:taxonomy="true" ma:internalName="oa8bca4e696f4a8fb2ec931b36f71c09" ma:taxonomyFieldName="Category" ma:displayName="Category" ma:readOnly="false" ma:default="" ma:fieldId="{8a8bca4e-696f-4a8f-b2ec-931b36f71c09}" ma:sspId="84811f83-97e4-48e3-9c99-81c226a15515" ma:termSetId="1e3660bb-0b14-4809-909d-ee41dfca49f0" ma:anchorId="00000000-0000-0000-0000-000000000000" ma:open="false" ma:isKeyword="false">
      <xsd:complexType>
        <xsd:sequence>
          <xsd:element ref="pc:Terms" minOccurs="0" maxOccurs="1"/>
        </xsd:sequence>
      </xsd:complexType>
    </xsd:element>
    <xsd:element name="nc53feee8ed54727bade0327f410d1e1" ma:index="22" nillable="true" ma:taxonomy="true" ma:internalName="nc53feee8ed54727bade0327f410d1e1" ma:taxonomyFieldName="Status" ma:displayName="Status" ma:readOnly="false" ma:default="" ma:fieldId="{7c53feee-8ed5-4727-bade-0327f410d1e1}" ma:sspId="84811f83-97e4-48e3-9c99-81c226a15515" ma:termSetId="e25ee110-8546-49a0-b1d3-924d583f6d5b" ma:anchorId="00000000-0000-0000-0000-000000000000" ma:open="false" ma:isKeyword="false">
      <xsd:complexType>
        <xsd:sequence>
          <xsd:element ref="pc:Terms" minOccurs="0" maxOccurs="1"/>
        </xsd:sequence>
      </xsd:complex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acfdef-3fa7-4219-9e56-62974d972cd4" elementFormDefault="qualified">
    <xsd:import namespace="http://schemas.microsoft.com/office/2006/documentManagement/types"/>
    <xsd:import namespace="http://schemas.microsoft.com/office/infopath/2007/PartnerControls"/>
    <xsd:element name="SharedWithUsers" ma:index="16"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e05d67-a23f-4bda-a3ac-3cf64953715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dce8b7c-e8fe-4472-ad0d-3d79b0bc8463}" ma:internalName="TaxCatchAll" ma:readOnly="false" ma:showField="CatchAllData" ma:web="8cacfdef-3fa7-4219-9e56-62974d972c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cacfdef-3fa7-4219-9e56-62974d972cd4">
      <UserInfo>
        <DisplayName>Lori Page</DisplayName>
        <AccountId>563</AccountId>
        <AccountType/>
      </UserInfo>
    </SharedWithUsers>
    <nc53feee8ed54727bade0327f410d1e1 xmlns="b3a32dbb-dbcc-4fc4-8cd5-0d1bd89ab73b">
      <Terms xmlns="http://schemas.microsoft.com/office/infopath/2007/PartnerControls"/>
    </nc53feee8ed54727bade0327f410d1e1>
    <GlobalAudience xmlns="b3a32dbb-dbcc-4fc4-8cd5-0d1bd89ab73b">Cognia Representative</GlobalAudience>
    <TaxCatchAll xmlns="c9e05d67-a23f-4bda-a3ac-3cf649537151"/>
    <GlobalDocType xmlns="b3a32dbb-dbcc-4fc4-8cd5-0d1bd89ab73b">Resources</GlobalDocType>
    <oa8bca4e696f4a8fb2ec931b36f71c09 xmlns="b3a32dbb-dbcc-4fc4-8cd5-0d1bd89ab73b">
      <Terms xmlns="http://schemas.microsoft.com/office/infopath/2007/PartnerControls"/>
    </oa8bca4e696f4a8fb2ec931b36f71c09>
    <GroupCategory xmlns="b3a32dbb-dbcc-4fc4-8cd5-0d1bd89ab73b">Education</Group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6E312E-8249-40C4-B560-E4AB784AC3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a32dbb-dbcc-4fc4-8cd5-0d1bd89ab73b"/>
    <ds:schemaRef ds:uri="8cacfdef-3fa7-4219-9e56-62974d972cd4"/>
    <ds:schemaRef ds:uri="c9e05d67-a23f-4bda-a3ac-3cf6495371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8BD9A8-C1D9-41D1-9C0C-5F6E50C34BC0}">
  <ds:schemaRefs>
    <ds:schemaRef ds:uri="http://purl.org/dc/elements/1.1/"/>
    <ds:schemaRef ds:uri="http://schemas.microsoft.com/office/2006/metadata/properties"/>
    <ds:schemaRef ds:uri="a3b7e5cd-0ca2-4219-bbe6-da32fa50665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 ds:uri="d102670b-7426-45d7-9ab8-2f27e30184c4"/>
    <ds:schemaRef ds:uri="56f567d6-d0ab-44d0-92e1-9ce7fc7a5414"/>
    <ds:schemaRef ds:uri="8cacfdef-3fa7-4219-9e56-62974d972cd4"/>
    <ds:schemaRef ds:uri="b3a32dbb-dbcc-4fc4-8cd5-0d1bd89ab73b"/>
    <ds:schemaRef ds:uri="c9e05d67-a23f-4bda-a3ac-3cf649537151"/>
  </ds:schemaRefs>
</ds:datastoreItem>
</file>

<file path=customXml/itemProps3.xml><?xml version="1.0" encoding="utf-8"?>
<ds:datastoreItem xmlns:ds="http://schemas.openxmlformats.org/officeDocument/2006/customXml" ds:itemID="{09AEC93E-C90E-4395-8467-F6CF37643E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41321</TotalTime>
  <Words>4536</Words>
  <Application>Microsoft Office PowerPoint</Application>
  <PresentationFormat>Widescreen</PresentationFormat>
  <Paragraphs>394</Paragraphs>
  <Slides>54</Slides>
  <Notes>48</Notes>
  <HiddenSlides>1</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54</vt:i4>
      </vt:variant>
    </vt:vector>
  </HeadingPairs>
  <TitlesOfParts>
    <vt:vector size="73" baseType="lpstr">
      <vt:lpstr>Arial</vt:lpstr>
      <vt:lpstr>Calibri</vt:lpstr>
      <vt:lpstr>Candara</vt:lpstr>
      <vt:lpstr>Founders Grotesk Text</vt:lpstr>
      <vt:lpstr>FoundersGroteskText-Bold</vt:lpstr>
      <vt:lpstr>FoundersGroteskText-Regular</vt:lpstr>
      <vt:lpstr>Georgia</vt:lpstr>
      <vt:lpstr>Montserrat-Bold</vt:lpstr>
      <vt:lpstr>Open Sans</vt:lpstr>
      <vt:lpstr>Segoe UI</vt:lpstr>
      <vt:lpstr>Symbol</vt:lpstr>
      <vt:lpstr>Tiempos Text Medium</vt:lpstr>
      <vt:lpstr>Office Theme</vt:lpstr>
      <vt:lpstr>3_Office Theme</vt:lpstr>
      <vt:lpstr>5_Office Theme</vt:lpstr>
      <vt:lpstr>8_Office Theme</vt:lpstr>
      <vt:lpstr>Cognia-Universal PPT</vt:lpstr>
      <vt:lpstr>9_Office Theme</vt:lpstr>
      <vt:lpstr>6_Office Theme</vt:lpstr>
      <vt:lpstr>2022-2023 21st Century Community Learning Center School-Level Diagnostic</vt:lpstr>
      <vt:lpstr>Cognia Improvement Platform</vt:lpstr>
      <vt:lpstr>Accessing eProve Tools </vt:lpstr>
      <vt:lpstr>PowerPoint Presentation</vt:lpstr>
      <vt:lpstr>PowerPoint Presentation</vt:lpstr>
      <vt:lpstr>PowerPoint Presentation</vt:lpstr>
      <vt:lpstr>Access the Diagnostics</vt:lpstr>
      <vt:lpstr> Diagnostics for Institutions </vt:lpstr>
      <vt:lpstr>How to Access: Notification</vt:lpstr>
      <vt:lpstr>Accessing Diagnostics</vt:lpstr>
      <vt:lpstr> </vt:lpstr>
      <vt:lpstr> </vt:lpstr>
      <vt:lpstr>Starting a New Diagnostic</vt:lpstr>
      <vt:lpstr>Accessing a started diagnostic</vt:lpstr>
      <vt:lpstr>PowerPoint Presentation</vt:lpstr>
      <vt:lpstr>Complete the diagnostic</vt:lpstr>
      <vt:lpstr>Respond to Assurances</vt:lpstr>
      <vt:lpstr>Respond to value questions</vt:lpstr>
      <vt:lpstr> </vt:lpstr>
      <vt:lpstr>Adding an Attachment</vt:lpstr>
      <vt:lpstr>Upload and attach evidence/links</vt:lpstr>
      <vt:lpstr>View All Attachments</vt:lpstr>
      <vt:lpstr>Associate evidence with questions</vt:lpstr>
      <vt:lpstr>Review question and attachments</vt:lpstr>
      <vt:lpstr>Lock and unlock diagnostic</vt:lpstr>
      <vt:lpstr>Lock and unlock diagnostic</vt:lpstr>
      <vt:lpstr> Managing Users in Diagnostics for Institutions </vt:lpstr>
      <vt:lpstr>Managing users within diagnostics</vt:lpstr>
      <vt:lpstr>Managing an Existing User</vt:lpstr>
      <vt:lpstr>Managing an Existing User</vt:lpstr>
      <vt:lpstr> Sending Diagnostics for Institutions to Workspace</vt:lpstr>
      <vt:lpstr>Send completed diagnostic to Workspace</vt:lpstr>
      <vt:lpstr>Watch for possible prompts</vt:lpstr>
      <vt:lpstr>Verification Statement </vt:lpstr>
      <vt:lpstr>Download completed report</vt:lpstr>
      <vt:lpstr>Sample PDF report</vt:lpstr>
      <vt:lpstr>Transition to Workspace</vt:lpstr>
      <vt:lpstr> Workspace</vt:lpstr>
      <vt:lpstr>Workspace</vt:lpstr>
      <vt:lpstr>PowerPoint Presentation</vt:lpstr>
      <vt:lpstr>PowerPoint Presentation</vt:lpstr>
      <vt:lpstr> Workspace Locating Findings after a ALSDE has reviewed your diagnostic and discussed with the institution. </vt:lpstr>
      <vt:lpstr>Notification to the district</vt:lpstr>
      <vt:lpstr>Manage resources</vt:lpstr>
      <vt:lpstr>Use findings</vt:lpstr>
      <vt:lpstr>Review findings</vt:lpstr>
      <vt:lpstr>Notification for review findings updates</vt:lpstr>
      <vt:lpstr>Edit findings</vt:lpstr>
      <vt:lpstr>Communicate findings</vt:lpstr>
      <vt:lpstr>Monitor findings</vt:lpstr>
      <vt:lpstr>Data-Driven Continuous Improvement System It Takes a Village</vt:lpstr>
      <vt:lpstr>Questions? </vt:lpstr>
      <vt:lpstr>Cognia Client Care clientcare@cognia.org</vt:lpstr>
      <vt:lpstr>Link to Partnership Website https://alsde.onlinehelp.cognia.org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Information, Evidence Does It Matter?</dc:title>
  <dc:creator>David Hurst</dc:creator>
  <cp:lastModifiedBy>Vicky Smith</cp:lastModifiedBy>
  <cp:revision>88</cp:revision>
  <dcterms:created xsi:type="dcterms:W3CDTF">2021-02-09T17:21:08Z</dcterms:created>
  <dcterms:modified xsi:type="dcterms:W3CDTF">2023-02-09T15:26:10Z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0x0101008A68FA46F737874AB1F7E404D29D753E</vt:lpwstr>
  </property>
  <property fmtid="{D5CDD505-2E9C-101B-9397-08002B2CF9AE}" pid="3" name="Category">
    <vt:lpwstr/>
  </property>
  <property fmtid="{D5CDD505-2E9C-101B-9397-08002B2CF9AE}" pid="4" name="Status">
    <vt:lpwstr/>
  </property>
</Properties>
</file>